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2" r:id="rId5"/>
    <p:sldId id="265" r:id="rId6"/>
    <p:sldId id="264"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90" y="7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2014</a:t>
            </a:r>
            <a:endParaRPr lang="en-US"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802.15-14-0575-00-003d_September_2014_Closing_Plenary_Slides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September 2014</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t> </a:t>
            </a:r>
            <a:r>
              <a:rPr lang="en-US" sz="1600" dirty="0" smtClean="0"/>
              <a:t>Athens September </a:t>
            </a:r>
            <a:r>
              <a:rPr lang="en-US" sz="1600" dirty="0" smtClean="0"/>
              <a:t>2014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18  September  </a:t>
            </a:r>
            <a:r>
              <a:rPr lang="en-US" sz="1600" dirty="0" smtClean="0">
                <a:solidFill>
                  <a:schemeClr val="tx2"/>
                </a:solidFill>
              </a:rPr>
              <a:t>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sz="1600" dirty="0" smtClean="0"/>
              <a:t>Athens September2014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TG3d </a:t>
            </a:r>
            <a:r>
              <a:rPr lang="de-DE" dirty="0" smtClean="0"/>
              <a:t>Athens September </a:t>
            </a:r>
            <a:r>
              <a:rPr lang="de-DE" dirty="0" smtClean="0"/>
              <a:t>2014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September </a:t>
            </a:r>
            <a:r>
              <a:rPr lang="en-US" dirty="0" smtClean="0"/>
              <a:t>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Sessions/Work on </a:t>
            </a:r>
            <a:r>
              <a:rPr lang="de-DE" dirty="0" err="1" smtClean="0"/>
              <a:t>Supporting</a:t>
            </a:r>
            <a:r>
              <a:rPr lang="de-DE" dirty="0" smtClean="0"/>
              <a:t> </a:t>
            </a:r>
            <a:r>
              <a:rPr lang="de-DE" dirty="0" err="1" smtClean="0"/>
              <a:t>Documents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5 </a:t>
            </a:r>
            <a:r>
              <a:rPr lang="de-DE" sz="2400" dirty="0" err="1" smtClean="0"/>
              <a:t>sessions</a:t>
            </a:r>
            <a:endParaRPr lang="de-DE" sz="2400" dirty="0" smtClean="0"/>
          </a:p>
          <a:p>
            <a:r>
              <a:rPr lang="de-DE" sz="2400" dirty="0" smtClean="0"/>
              <a:t>Work on </a:t>
            </a:r>
          </a:p>
          <a:p>
            <a:pPr lvl="1"/>
            <a:r>
              <a:rPr lang="en-US" sz="2000" b="1" i="1" dirty="0" smtClean="0"/>
              <a:t>Applications Requirements Document (ARD) </a:t>
            </a:r>
            <a:r>
              <a:rPr lang="en-US" sz="2000" dirty="0" smtClean="0"/>
              <a:t>(Document </a:t>
            </a:r>
            <a:r>
              <a:rPr lang="en-US" sz="2000" b="1" dirty="0" smtClean="0"/>
              <a:t>15-14-0304-05-003d</a:t>
            </a:r>
            <a:r>
              <a:rPr lang="en-US" sz="2000" dirty="0" smtClean="0"/>
              <a:t>)</a:t>
            </a:r>
            <a:endParaRPr lang="de-DE" sz="2000" dirty="0" smtClean="0"/>
          </a:p>
          <a:p>
            <a:pPr lvl="2"/>
            <a:r>
              <a:rPr lang="en-US" sz="2000" dirty="0" smtClean="0"/>
              <a:t>based on </a:t>
            </a:r>
            <a:r>
              <a:rPr lang="en-US" sz="2000" dirty="0" smtClean="0"/>
              <a:t>contribution (Doc.</a:t>
            </a:r>
            <a:r>
              <a:rPr lang="en-US" sz="2000" b="1" dirty="0" smtClean="0"/>
              <a:t>15-14-0528-00-003d, </a:t>
            </a:r>
            <a:r>
              <a:rPr lang="en-US" sz="2000" dirty="0" smtClean="0"/>
              <a:t>Doc.</a:t>
            </a:r>
            <a:r>
              <a:rPr lang="en-US" sz="2000" b="1" dirty="0" smtClean="0"/>
              <a:t>15-14-0459-00-003d</a:t>
            </a:r>
            <a:r>
              <a:rPr lang="en-US" sz="2000" dirty="0" smtClean="0"/>
              <a:t>)</a:t>
            </a:r>
            <a:endParaRPr lang="de-DE" sz="2000" dirty="0" smtClean="0"/>
          </a:p>
          <a:p>
            <a:pPr lvl="1"/>
            <a:r>
              <a:rPr lang="en-US" sz="2000" b="1" i="1" dirty="0" smtClean="0"/>
              <a:t>Channel Modeling Document (CMD) </a:t>
            </a:r>
            <a:r>
              <a:rPr lang="en-US" sz="2000" dirty="0" smtClean="0"/>
              <a:t>(Document </a:t>
            </a:r>
            <a:r>
              <a:rPr lang="en-US" sz="2000" b="1" dirty="0" smtClean="0"/>
              <a:t>15-14-0310-04-003d</a:t>
            </a:r>
            <a:r>
              <a:rPr lang="en-US" sz="2000" dirty="0" smtClean="0"/>
              <a:t>)</a:t>
            </a:r>
            <a:endParaRPr lang="de-DE" sz="2000" dirty="0" smtClean="0"/>
          </a:p>
          <a:p>
            <a:pPr lvl="1"/>
            <a:r>
              <a:rPr lang="en-US" sz="2000" b="1" i="1" dirty="0" smtClean="0"/>
              <a:t>Technical </a:t>
            </a:r>
            <a:r>
              <a:rPr lang="en-US" sz="2000" b="1" i="1" dirty="0" smtClean="0"/>
              <a:t>Requirements Document (TRD) </a:t>
            </a:r>
            <a:r>
              <a:rPr lang="en-US" sz="2000" dirty="0" smtClean="0"/>
              <a:t>(Document </a:t>
            </a:r>
            <a:r>
              <a:rPr lang="en-US" sz="2000" b="1" dirty="0" smtClean="0"/>
              <a:t>15-14-0309-02-003d</a:t>
            </a:r>
            <a:r>
              <a:rPr lang="en-US" sz="2000" dirty="0" smtClean="0"/>
              <a:t>)</a:t>
            </a:r>
            <a:endParaRPr lang="de-DE" sz="2000" dirty="0" smtClean="0"/>
          </a:p>
        </p:txBody>
      </p:sp>
      <p:sp>
        <p:nvSpPr>
          <p:cNvPr id="2" name="Datumsplatzhalter 1"/>
          <p:cNvSpPr>
            <a:spLocks noGrp="1"/>
          </p:cNvSpPr>
          <p:nvPr>
            <p:ph type="dt" sz="half" idx="10"/>
          </p:nvPr>
        </p:nvSpPr>
        <p:spPr/>
        <p:txBody>
          <a:bodyPr/>
          <a:lstStyle/>
          <a:p>
            <a:r>
              <a:rPr lang="en-US" dirty="0" smtClean="0"/>
              <a:t>September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Discussion</a:t>
            </a:r>
            <a:r>
              <a:rPr lang="de-DE" dirty="0" smtClean="0"/>
              <a:t> on </a:t>
            </a:r>
            <a:r>
              <a:rPr lang="de-DE" dirty="0" err="1" smtClean="0"/>
              <a:t>Spectrum</a:t>
            </a:r>
            <a:r>
              <a:rPr lang="de-DE" dirty="0" smtClean="0"/>
              <a:t> </a:t>
            </a:r>
            <a:r>
              <a:rPr lang="de-DE" dirty="0" err="1" smtClean="0"/>
              <a:t>Issues</a:t>
            </a:r>
            <a:endParaRPr lang="de-DE" dirty="0"/>
          </a:p>
        </p:txBody>
      </p:sp>
      <p:sp>
        <p:nvSpPr>
          <p:cNvPr id="6" name="Inhaltsplatzhalter 5"/>
          <p:cNvSpPr>
            <a:spLocks noGrp="1"/>
          </p:cNvSpPr>
          <p:nvPr>
            <p:ph idx="1"/>
          </p:nvPr>
        </p:nvSpPr>
        <p:spPr/>
        <p:txBody>
          <a:bodyPr/>
          <a:lstStyle/>
          <a:p>
            <a:pPr lvl="0"/>
            <a:r>
              <a:rPr lang="en-US" sz="1800" dirty="0" smtClean="0"/>
              <a:t>Presentation and discussion of the </a:t>
            </a:r>
            <a:r>
              <a:rPr lang="en-US" sz="1800" b="1" dirty="0" smtClean="0"/>
              <a:t>Liaison statement from ITU-R (</a:t>
            </a:r>
            <a:r>
              <a:rPr lang="en-US" sz="1800" dirty="0" smtClean="0"/>
              <a:t>Doc. </a:t>
            </a:r>
            <a:r>
              <a:rPr lang="en-US" sz="1800" b="1" dirty="0" smtClean="0"/>
              <a:t>18-14-0042-00-0000</a:t>
            </a:r>
            <a:r>
              <a:rPr lang="en-US" sz="1800" dirty="0" smtClean="0"/>
              <a:t>) requesting comments on the ITU-R preliminary draft new report on "Technology trends of active services in the band above 275 GHz" (Doc. </a:t>
            </a:r>
            <a:r>
              <a:rPr lang="en-US" sz="1800" b="1" dirty="0" smtClean="0"/>
              <a:t>18-14-0043-00-0000</a:t>
            </a:r>
            <a:r>
              <a:rPr lang="en-US" sz="1800" dirty="0" smtClean="0"/>
              <a:t>). </a:t>
            </a:r>
            <a:endParaRPr lang="en-US" sz="1800" dirty="0" smtClean="0"/>
          </a:p>
          <a:p>
            <a:pPr lvl="0"/>
            <a:r>
              <a:rPr lang="en-US" sz="1800" dirty="0" smtClean="0"/>
              <a:t>A draft answer has been prepared </a:t>
            </a:r>
            <a:r>
              <a:rPr lang="en-US" sz="1800" b="1" dirty="0" smtClean="0"/>
              <a:t>(</a:t>
            </a:r>
            <a:r>
              <a:rPr lang="en-US" sz="1800" dirty="0" smtClean="0"/>
              <a:t>Doc. </a:t>
            </a:r>
            <a:r>
              <a:rPr lang="en-US" sz="1800" b="1" dirty="0" smtClean="0"/>
              <a:t>15-14-0539-02-0000</a:t>
            </a:r>
            <a:r>
              <a:rPr lang="en-US" sz="1800" dirty="0" smtClean="0"/>
              <a:t>) </a:t>
            </a:r>
            <a:r>
              <a:rPr lang="en-US" sz="1800" dirty="0" smtClean="0"/>
              <a:t>. </a:t>
            </a:r>
          </a:p>
          <a:p>
            <a:pPr lvl="0"/>
            <a:r>
              <a:rPr lang="en-US" sz="1800" dirty="0" smtClean="0"/>
              <a:t>The plan is to finalize the document at the November meeting and forward to 802.18</a:t>
            </a:r>
          </a:p>
          <a:p>
            <a:pPr lvl="0"/>
            <a:endParaRPr lang="de-DE" sz="1800" dirty="0" smtClean="0"/>
          </a:p>
        </p:txBody>
      </p:sp>
      <p:sp>
        <p:nvSpPr>
          <p:cNvPr id="2" name="Datumsplatzhalter 1"/>
          <p:cNvSpPr>
            <a:spLocks noGrp="1"/>
          </p:cNvSpPr>
          <p:nvPr>
            <p:ph type="dt" sz="half" idx="10"/>
          </p:nvPr>
        </p:nvSpPr>
        <p:spPr/>
        <p:txBody>
          <a:bodyPr/>
          <a:lstStyle/>
          <a:p>
            <a:r>
              <a:rPr lang="en-US" dirty="0" smtClean="0"/>
              <a:t>September </a:t>
            </a:r>
            <a:r>
              <a:rPr lang="en-US" dirty="0" smtClean="0"/>
              <a:t>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Other Tasks </a:t>
            </a:r>
            <a:r>
              <a:rPr lang="de-DE" dirty="0" err="1" smtClean="0"/>
              <a:t>completed</a:t>
            </a:r>
            <a:r>
              <a:rPr lang="de-DE" dirty="0" smtClean="0"/>
              <a:t> </a:t>
            </a:r>
            <a:endParaRPr lang="de-DE" dirty="0"/>
          </a:p>
        </p:txBody>
      </p:sp>
      <p:sp>
        <p:nvSpPr>
          <p:cNvPr id="6" name="Inhaltsplatzhalter 5"/>
          <p:cNvSpPr>
            <a:spLocks noGrp="1"/>
          </p:cNvSpPr>
          <p:nvPr>
            <p:ph idx="1"/>
          </p:nvPr>
        </p:nvSpPr>
        <p:spPr/>
        <p:txBody>
          <a:bodyPr/>
          <a:lstStyle/>
          <a:p>
            <a:pPr lvl="0"/>
            <a:r>
              <a:rPr lang="en-US" sz="2400" dirty="0" smtClean="0"/>
              <a:t>Listening </a:t>
            </a:r>
            <a:r>
              <a:rPr lang="en-US" sz="2400" dirty="0" smtClean="0"/>
              <a:t>Contribution: </a:t>
            </a:r>
            <a:endParaRPr lang="de-DE" sz="2400" dirty="0" smtClean="0"/>
          </a:p>
          <a:p>
            <a:pPr lvl="1"/>
            <a:r>
              <a:rPr lang="en-US" sz="2000" dirty="0" smtClean="0"/>
              <a:t>Overview </a:t>
            </a:r>
            <a:r>
              <a:rPr lang="en-US" sz="2000" dirty="0" smtClean="0"/>
              <a:t>of ISO/IEC </a:t>
            </a:r>
            <a:r>
              <a:rPr lang="en-US" sz="2000" dirty="0" smtClean="0"/>
              <a:t>17568:2013 </a:t>
            </a:r>
            <a:r>
              <a:rPr lang="en-US" sz="2000" dirty="0" smtClean="0"/>
              <a:t>MAC </a:t>
            </a:r>
            <a:r>
              <a:rPr lang="en-US" sz="2000" dirty="0" smtClean="0"/>
              <a:t>Specification </a:t>
            </a:r>
            <a:r>
              <a:rPr lang="en-US" sz="2000" dirty="0" smtClean="0"/>
              <a:t>(Doc. </a:t>
            </a:r>
            <a:r>
              <a:rPr lang="en-US" sz="2000" dirty="0" smtClean="0"/>
              <a:t>15-14-0521-01-0000</a:t>
            </a:r>
            <a:r>
              <a:rPr lang="en-US" sz="2000" dirty="0" smtClean="0"/>
              <a:t>) </a:t>
            </a:r>
            <a:endParaRPr lang="de-DE" sz="2000" dirty="0" smtClean="0"/>
          </a:p>
          <a:p>
            <a:pPr lvl="1"/>
            <a:r>
              <a:rPr lang="de-DE" sz="2000" dirty="0" err="1" smtClean="0"/>
              <a:t>This</a:t>
            </a:r>
            <a:r>
              <a:rPr lang="de-DE" sz="2000" dirty="0" smtClean="0"/>
              <a:t> </a:t>
            </a:r>
            <a:r>
              <a:rPr lang="de-DE" sz="2000" dirty="0" err="1" smtClean="0"/>
              <a:t>triggered</a:t>
            </a:r>
            <a:r>
              <a:rPr lang="de-DE" sz="2000" dirty="0" smtClean="0"/>
              <a:t> a </a:t>
            </a:r>
            <a:r>
              <a:rPr lang="de-DE" sz="2000" dirty="0" err="1" smtClean="0"/>
              <a:t>discussion</a:t>
            </a:r>
            <a:r>
              <a:rPr lang="de-DE" sz="2000" dirty="0" smtClean="0"/>
              <a:t> on </a:t>
            </a:r>
            <a:r>
              <a:rPr lang="de-DE" sz="2000" dirty="0" err="1" smtClean="0"/>
              <a:t>required</a:t>
            </a:r>
            <a:r>
              <a:rPr lang="de-DE" sz="2000" dirty="0" smtClean="0"/>
              <a:t> MAC-</a:t>
            </a:r>
            <a:r>
              <a:rPr lang="de-DE" sz="2000" dirty="0" err="1" smtClean="0"/>
              <a:t>enhancements</a:t>
            </a:r>
            <a:r>
              <a:rPr lang="de-DE" sz="2000" dirty="0" smtClean="0"/>
              <a:t> </a:t>
            </a:r>
            <a:r>
              <a:rPr lang="de-DE" sz="2000" dirty="0" err="1" smtClean="0"/>
              <a:t>for</a:t>
            </a:r>
            <a:r>
              <a:rPr lang="de-DE" sz="2000" dirty="0" smtClean="0"/>
              <a:t> fast link </a:t>
            </a:r>
            <a:r>
              <a:rPr lang="de-DE" sz="2000" dirty="0" err="1" smtClean="0"/>
              <a:t>set-up</a:t>
            </a:r>
            <a:r>
              <a:rPr lang="de-DE" sz="2000" dirty="0" smtClean="0"/>
              <a:t> in </a:t>
            </a:r>
            <a:r>
              <a:rPr lang="de-DE" sz="2000" dirty="0" err="1" smtClean="0"/>
              <a:t>point-to-point</a:t>
            </a:r>
            <a:r>
              <a:rPr lang="de-DE" sz="2000" dirty="0" smtClean="0"/>
              <a:t> link </a:t>
            </a:r>
            <a:r>
              <a:rPr lang="de-DE" sz="2000" dirty="0" err="1" smtClean="0"/>
              <a:t>potentially</a:t>
            </a:r>
            <a:r>
              <a:rPr lang="de-DE" sz="2000" dirty="0" smtClean="0"/>
              <a:t> not </a:t>
            </a:r>
            <a:r>
              <a:rPr lang="de-DE" sz="2000" dirty="0" err="1" smtClean="0"/>
              <a:t>covered</a:t>
            </a:r>
            <a:r>
              <a:rPr lang="de-DE" sz="2000" dirty="0" smtClean="0"/>
              <a:t> </a:t>
            </a:r>
            <a:r>
              <a:rPr lang="de-DE" sz="2000" dirty="0" err="1" smtClean="0"/>
              <a:t>by</a:t>
            </a:r>
            <a:r>
              <a:rPr lang="de-DE" sz="2000" dirty="0" smtClean="0"/>
              <a:t> </a:t>
            </a:r>
            <a:r>
              <a:rPr lang="de-DE" sz="2000" dirty="0" err="1" smtClean="0"/>
              <a:t>the</a:t>
            </a:r>
            <a:r>
              <a:rPr lang="de-DE" sz="2000" dirty="0" smtClean="0"/>
              <a:t> </a:t>
            </a:r>
            <a:r>
              <a:rPr lang="de-DE" sz="2000" dirty="0" err="1" smtClean="0"/>
              <a:t>current</a:t>
            </a:r>
            <a:r>
              <a:rPr lang="de-DE" sz="2000" dirty="0" smtClean="0"/>
              <a:t> PAR</a:t>
            </a:r>
          </a:p>
          <a:p>
            <a:pPr lvl="1"/>
            <a:r>
              <a:rPr lang="de-DE" sz="2000" dirty="0" smtClean="0"/>
              <a:t>Further </a:t>
            </a:r>
            <a:r>
              <a:rPr lang="de-DE" sz="2000" dirty="0" err="1" smtClean="0"/>
              <a:t>ínvestigations</a:t>
            </a:r>
            <a:r>
              <a:rPr lang="de-DE" sz="2000" dirty="0" smtClean="0"/>
              <a:t> </a:t>
            </a:r>
            <a:r>
              <a:rPr lang="de-DE" sz="2000" dirty="0" err="1" smtClean="0"/>
              <a:t>are</a:t>
            </a:r>
            <a:r>
              <a:rPr lang="de-DE" sz="2000" dirty="0" smtClean="0"/>
              <a:t> </a:t>
            </a:r>
            <a:r>
              <a:rPr lang="de-DE" sz="2000" dirty="0" err="1" smtClean="0"/>
              <a:t>required</a:t>
            </a:r>
            <a:r>
              <a:rPr lang="de-DE" sz="2000" dirty="0" smtClean="0"/>
              <a:t> </a:t>
            </a:r>
            <a:r>
              <a:rPr lang="de-DE" sz="2000" dirty="0" err="1" smtClean="0"/>
              <a:t>before</a:t>
            </a:r>
            <a:r>
              <a:rPr lang="de-DE" sz="2000" dirty="0" smtClean="0"/>
              <a:t> </a:t>
            </a:r>
            <a:r>
              <a:rPr lang="de-DE" sz="2000" dirty="0" err="1" smtClean="0"/>
              <a:t>the</a:t>
            </a:r>
            <a:r>
              <a:rPr lang="de-DE" sz="2000" dirty="0" smtClean="0"/>
              <a:t> San Antonio </a:t>
            </a:r>
            <a:r>
              <a:rPr lang="de-DE" sz="2000" dirty="0" err="1" smtClean="0"/>
              <a:t>meeting</a:t>
            </a:r>
            <a:r>
              <a:rPr lang="de-DE" sz="2000" dirty="0" smtClean="0"/>
              <a:t>.</a:t>
            </a:r>
          </a:p>
          <a:p>
            <a:pPr lvl="1"/>
            <a:endParaRPr lang="de-DE" sz="2000" dirty="0" smtClean="0"/>
          </a:p>
          <a:p>
            <a:r>
              <a:rPr lang="de-DE" sz="2400" dirty="0" err="1" smtClean="0"/>
              <a:t>Adjustment</a:t>
            </a:r>
            <a:r>
              <a:rPr lang="de-DE" sz="2400" dirty="0" smtClean="0"/>
              <a:t> </a:t>
            </a:r>
            <a:r>
              <a:rPr lang="de-DE" sz="2400" dirty="0" err="1" smtClean="0"/>
              <a:t>of</a:t>
            </a:r>
            <a:r>
              <a:rPr lang="de-DE" sz="2400" dirty="0" smtClean="0"/>
              <a:t> Time </a:t>
            </a:r>
            <a:r>
              <a:rPr lang="de-DE" sz="2400" dirty="0" err="1" smtClean="0"/>
              <a:t>Planning</a:t>
            </a:r>
            <a:r>
              <a:rPr lang="de-DE" sz="2400" dirty="0" smtClean="0"/>
              <a:t> </a:t>
            </a:r>
            <a:r>
              <a:rPr lang="en-US" sz="2400" dirty="0" smtClean="0"/>
              <a:t>(Doc. </a:t>
            </a:r>
            <a:r>
              <a:rPr lang="en-US" sz="2400" dirty="0" smtClean="0"/>
              <a:t>15-14-0155-05-0000)</a:t>
            </a:r>
            <a:endParaRPr lang="de-DE" sz="2000" dirty="0" smtClean="0"/>
          </a:p>
          <a:p>
            <a:pPr>
              <a:buNone/>
            </a:pPr>
            <a:r>
              <a:rPr lang="en-US" sz="2400" dirty="0" smtClean="0"/>
              <a:t> </a:t>
            </a:r>
            <a:endParaRPr lang="de-DE" sz="2400" dirty="0"/>
          </a:p>
        </p:txBody>
      </p:sp>
      <p:sp>
        <p:nvSpPr>
          <p:cNvPr id="2" name="Datumsplatzhalter 1"/>
          <p:cNvSpPr>
            <a:spLocks noGrp="1"/>
          </p:cNvSpPr>
          <p:nvPr>
            <p:ph type="dt" sz="half" idx="10"/>
          </p:nvPr>
        </p:nvSpPr>
        <p:spPr/>
        <p:txBody>
          <a:bodyPr/>
          <a:lstStyle/>
          <a:p>
            <a:r>
              <a:rPr lang="en-US" dirty="0" smtClean="0"/>
              <a:t>September </a:t>
            </a:r>
            <a:r>
              <a:rPr lang="en-US" dirty="0" smtClean="0"/>
              <a:t>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Action </a:t>
            </a:r>
            <a:r>
              <a:rPr lang="de-DE" dirty="0" err="1" smtClean="0"/>
              <a:t>for</a:t>
            </a:r>
            <a:r>
              <a:rPr lang="de-DE" dirty="0" smtClean="0"/>
              <a:t> Items </a:t>
            </a:r>
            <a:r>
              <a:rPr lang="de-DE" dirty="0" err="1" smtClean="0"/>
              <a:t>for</a:t>
            </a:r>
            <a:r>
              <a:rPr lang="de-DE" dirty="0" smtClean="0"/>
              <a:t> </a:t>
            </a:r>
            <a:r>
              <a:rPr lang="de-DE" dirty="0" err="1" smtClean="0"/>
              <a:t>the</a:t>
            </a:r>
            <a:r>
              <a:rPr lang="de-DE" dirty="0" smtClean="0"/>
              <a:t> </a:t>
            </a:r>
            <a:r>
              <a:rPr lang="de-DE" dirty="0" smtClean="0"/>
              <a:t>November </a:t>
            </a:r>
            <a:r>
              <a:rPr lang="de-DE" dirty="0" smtClean="0"/>
              <a:t>Meeting</a:t>
            </a:r>
            <a:endParaRPr lang="de-DE" dirty="0"/>
          </a:p>
        </p:txBody>
      </p:sp>
      <p:sp>
        <p:nvSpPr>
          <p:cNvPr id="6" name="Inhaltsplatzhalter 5"/>
          <p:cNvSpPr>
            <a:spLocks noGrp="1"/>
          </p:cNvSpPr>
          <p:nvPr>
            <p:ph idx="1"/>
          </p:nvPr>
        </p:nvSpPr>
        <p:spPr/>
        <p:txBody>
          <a:bodyPr/>
          <a:lstStyle/>
          <a:p>
            <a:pPr lvl="0"/>
            <a:r>
              <a:rPr lang="en-US" sz="2400" dirty="0" smtClean="0"/>
              <a:t>Revise the ARD, TRD and CMD and provide additional input</a:t>
            </a:r>
          </a:p>
          <a:p>
            <a:pPr lvl="0"/>
            <a:r>
              <a:rPr lang="en-US" sz="2400" dirty="0" smtClean="0"/>
              <a:t>Review and prepare </a:t>
            </a:r>
            <a:r>
              <a:rPr lang="en-US" sz="2400" dirty="0" smtClean="0"/>
              <a:t>input to the answer to the Liaison statement from ITU-R </a:t>
            </a:r>
            <a:r>
              <a:rPr lang="en-US" sz="2400" dirty="0" smtClean="0"/>
              <a:t>WP1A</a:t>
            </a:r>
          </a:p>
          <a:p>
            <a:pPr lvl="0"/>
            <a:r>
              <a:rPr lang="en-US" sz="2400" dirty="0" smtClean="0"/>
              <a:t>Check differences </a:t>
            </a:r>
            <a:r>
              <a:rPr lang="en-US" sz="2400" dirty="0" smtClean="0"/>
              <a:t>of </a:t>
            </a:r>
            <a:r>
              <a:rPr lang="en-US" sz="2400" dirty="0" smtClean="0"/>
              <a:t>802.15.3 </a:t>
            </a:r>
            <a:r>
              <a:rPr lang="en-US" sz="2400" dirty="0" smtClean="0"/>
              <a:t>MAC and ISO/IEC 17568:2013 </a:t>
            </a:r>
            <a:r>
              <a:rPr lang="en-US" sz="2400" dirty="0" smtClean="0"/>
              <a:t>MAC</a:t>
            </a:r>
          </a:p>
          <a:p>
            <a:pPr lvl="0"/>
            <a:endParaRPr lang="en-US" sz="2400" dirty="0" smtClean="0"/>
          </a:p>
          <a:p>
            <a:pPr lvl="0"/>
            <a:r>
              <a:rPr lang="en-US" sz="2400" dirty="0" smtClean="0"/>
              <a:t>Conference Call on October 21</a:t>
            </a:r>
            <a:r>
              <a:rPr lang="en-US" sz="2400" baseline="30000" dirty="0" smtClean="0"/>
              <a:t>st</a:t>
            </a:r>
            <a:r>
              <a:rPr lang="en-US" sz="2400" dirty="0" smtClean="0"/>
              <a:t>, 2014, 13h GMT + 16h GMT</a:t>
            </a:r>
            <a:endParaRPr lang="en-US" sz="2400" dirty="0" smtClean="0"/>
          </a:p>
        </p:txBody>
      </p:sp>
      <p:sp>
        <p:nvSpPr>
          <p:cNvPr id="2" name="Datumsplatzhalter 1"/>
          <p:cNvSpPr>
            <a:spLocks noGrp="1"/>
          </p:cNvSpPr>
          <p:nvPr>
            <p:ph type="dt" sz="half" idx="10"/>
          </p:nvPr>
        </p:nvSpPr>
        <p:spPr/>
        <p:txBody>
          <a:bodyPr/>
          <a:lstStyle/>
          <a:p>
            <a:r>
              <a:rPr lang="en-US" dirty="0" smtClean="0"/>
              <a:t>September </a:t>
            </a:r>
            <a:r>
              <a:rPr lang="en-US" dirty="0" smtClean="0"/>
              <a:t>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313</Words>
  <Application>Microsoft Office PowerPoint</Application>
  <PresentationFormat>Bildschirmpräsentation (4:3)</PresentationFormat>
  <Paragraphs>57</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TG3d Athens September 2014  Closing Report</vt:lpstr>
      <vt:lpstr>Sessions/Work on Supporting Documents</vt:lpstr>
      <vt:lpstr>Discussion on Spectrum Issues</vt:lpstr>
      <vt:lpstr>Other Tasks completed </vt:lpstr>
      <vt:lpstr>Action for Items for the November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101</cp:revision>
  <cp:lastPrinted>1998-02-10T13:28:06Z</cp:lastPrinted>
  <dcterms:created xsi:type="dcterms:W3CDTF">2012-11-14T22:04:21Z</dcterms:created>
  <dcterms:modified xsi:type="dcterms:W3CDTF">2014-09-18T14:29:05Z</dcterms:modified>
</cp:coreProperties>
</file>