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1" r:id="rId4"/>
    <p:sldId id="266" r:id="rId5"/>
    <p:sldId id="262" r:id="rId6"/>
    <p:sldId id="267" r:id="rId7"/>
    <p:sldId id="263"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7" d="100"/>
          <a:sy n="77" d="100"/>
        </p:scale>
        <p:origin x="-1164"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5</a:t>
            </a:fld>
            <a:endParaRPr lang="en-US" altLang="ja-JP" dirty="0"/>
          </a:p>
        </p:txBody>
      </p:sp>
    </p:spTree>
    <p:extLst>
      <p:ext uri="{BB962C8B-B14F-4D97-AF65-F5344CB8AC3E}">
        <p14:creationId xmlns:p14="http://schemas.microsoft.com/office/powerpoint/2010/main" val="160307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Yeong Min Jang</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ko-KR" smtClean="0"/>
              <a:t>September 2014</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ko-KR" smtClean="0"/>
              <a:t>September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Yeong Min Jang</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ko-KR" smtClean="0"/>
              <a:t>September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Yeong Min Jang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15-14-0561-00-7a</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7a Closing report for September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[17 September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 Yu </a:t>
            </a:r>
            <a:r>
              <a:rPr lang="en-US" altLang="zh-CN" sz="1600" dirty="0" err="1" smtClean="0"/>
              <a:t>Zeng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 China Telecom</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7a</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September 2014 </a:t>
            </a:r>
            <a:r>
              <a:rPr lang="en-US" altLang="ja-JP" sz="1600" dirty="0" smtClean="0">
                <a:ea typeface="ＭＳ Ｐゴシック" pitchFamily="-65" charset="-128"/>
              </a:rPr>
              <a:t>at Athens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ko-KR" smtClean="0"/>
              <a:t>September 2014</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7a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Athens, Greece </a:t>
            </a:r>
            <a:br>
              <a:rPr lang="en-US" altLang="ja-JP" dirty="0" smtClean="0">
                <a:ea typeface="ＭＳ Ｐゴシック" pitchFamily="50" charset="-128"/>
              </a:rPr>
            </a:br>
            <a:r>
              <a:rPr lang="en-US" altLang="ja-JP" dirty="0" smtClean="0">
                <a:ea typeface="ＭＳ Ｐゴシック" pitchFamily="50" charset="-128"/>
              </a:rPr>
              <a:t>September 17,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SG 7a OCC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Status of PAR, CSD development and Timeline</a:t>
            </a:r>
          </a:p>
          <a:p>
            <a:r>
              <a:rPr lang="en-US" altLang="ja-JP" sz="2800" dirty="0" smtClean="0"/>
              <a:t>Presentations</a:t>
            </a:r>
          </a:p>
          <a:p>
            <a:r>
              <a:rPr lang="en-US" altLang="ja-JP" sz="2800" dirty="0" smtClean="0"/>
              <a:t>Finalizes PAR and CSD documents</a:t>
            </a:r>
          </a:p>
          <a:p>
            <a:r>
              <a:rPr lang="en-US" altLang="ja-JP" sz="2800" dirty="0" smtClean="0"/>
              <a:t>Plan for November meeting</a:t>
            </a:r>
          </a:p>
          <a:p>
            <a:r>
              <a:rPr lang="en-US" altLang="ja-JP" sz="2800" dirty="0" smtClean="0">
                <a:ea typeface="ＭＳ Ｐゴシック" pitchFamily="50" charset="-128"/>
              </a:rPr>
              <a:t>Report on progress to WG</a:t>
            </a:r>
            <a:endParaRPr lang="en-US" altLang="ja-JP" sz="2800" dirty="0">
              <a:ea typeface="ＭＳ Ｐゴシック" pitchFamily="50" charset="-128"/>
            </a:endParaRP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763819916"/>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and CSD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10"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November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a:ea typeface="ＭＳ Ｐゴシック" pitchFamily="50" charset="-128"/>
              </a:rPr>
              <a:t>3</a:t>
            </a:r>
            <a:r>
              <a:rPr lang="en-US" altLang="ja-JP" sz="2400" dirty="0" smtClean="0">
                <a:ea typeface="ＭＳ Ｐゴシック" pitchFamily="50" charset="-128"/>
              </a:rPr>
              <a:t> meetings were held at PM1 and PM2 on Monday</a:t>
            </a:r>
            <a:r>
              <a:rPr lang="en-US" altLang="ko-KR" sz="2400" dirty="0" smtClean="0">
                <a:ea typeface="굴림" pitchFamily="34" charset="-127"/>
              </a:rPr>
              <a:t> and PM1 on Tuesday.</a:t>
            </a:r>
          </a:p>
          <a:p>
            <a:pPr>
              <a:lnSpc>
                <a:spcPct val="80000"/>
              </a:lnSpc>
            </a:pPr>
            <a:r>
              <a:rPr lang="en-US" altLang="ja-JP" sz="2400" dirty="0" smtClean="0">
                <a:ea typeface="ＭＳ Ｐゴシック" pitchFamily="50" charset="-128"/>
              </a:rPr>
              <a:t>Approve meeting minutes </a:t>
            </a:r>
          </a:p>
          <a:p>
            <a:pPr marL="900113" lvl="2" indent="-177800"/>
            <a:r>
              <a:rPr lang="en-US" altLang="ja-JP" sz="2000" dirty="0" smtClean="0"/>
              <a:t>SG 7a July 2014 Meeting Minutes (15-14-0468-00)</a:t>
            </a:r>
          </a:p>
          <a:p>
            <a:pPr marL="900113" lvl="2" indent="-177800"/>
            <a:r>
              <a:rPr lang="en-US" altLang="ja-JP" sz="2000" dirty="0" smtClean="0"/>
              <a:t>Two contributions:</a:t>
            </a:r>
          </a:p>
          <a:p>
            <a:pPr marL="1243013" lvl="3" indent="-177800"/>
            <a:r>
              <a:rPr lang="en-US" altLang="ko-KR" dirty="0" smtClean="0"/>
              <a:t>Demodulation </a:t>
            </a:r>
            <a:r>
              <a:rPr lang="en-US" altLang="ko-KR" dirty="0"/>
              <a:t>of Variable PPM &amp; Its Application to </a:t>
            </a:r>
            <a:r>
              <a:rPr lang="en-US" altLang="ko-KR" dirty="0" smtClean="0"/>
              <a:t>OCC (</a:t>
            </a:r>
            <a:r>
              <a:rPr lang="en-US" altLang="zh-CN" dirty="0" smtClean="0"/>
              <a:t>15-14-0540-00)</a:t>
            </a:r>
          </a:p>
          <a:p>
            <a:pPr marL="1243013" lvl="3" indent="-177800"/>
            <a:r>
              <a:rPr lang="en-US" altLang="ko-KR" dirty="0"/>
              <a:t>Technical Topics for Location Based Service based on Smart Device Camera and LED </a:t>
            </a:r>
            <a:r>
              <a:rPr lang="en-US" altLang="ko-KR" dirty="0" smtClean="0"/>
              <a:t>light </a:t>
            </a:r>
            <a:r>
              <a:rPr lang="en-US" altLang="ko-KR" dirty="0"/>
              <a:t>(</a:t>
            </a:r>
            <a:r>
              <a:rPr lang="en-US" altLang="zh-CN" dirty="0" smtClean="0"/>
              <a:t>15-14-0541-00)</a:t>
            </a:r>
            <a:endParaRPr lang="en-US" altLang="ja-JP" dirty="0" smtClean="0"/>
          </a:p>
          <a:p>
            <a:r>
              <a:rPr lang="en-US" altLang="ja-JP" sz="2400" dirty="0" smtClean="0"/>
              <a:t>Finalizes PAR (</a:t>
            </a:r>
            <a:r>
              <a:rPr lang="en-US" altLang="zh-CN" sz="2400" dirty="0" smtClean="0"/>
              <a:t>15-14-0040-05</a:t>
            </a:r>
            <a:r>
              <a:rPr lang="en-US" altLang="ja-JP" sz="2400" dirty="0" smtClean="0"/>
              <a:t>) and CSD (</a:t>
            </a:r>
            <a:r>
              <a:rPr lang="en-US" altLang="zh-CN" sz="2400" dirty="0" smtClean="0"/>
              <a:t>15-14-0216-03</a:t>
            </a:r>
            <a:r>
              <a:rPr lang="en-US" altLang="ja-JP" sz="2400" dirty="0" smtClean="0"/>
              <a:t>) documents</a:t>
            </a:r>
            <a:endParaRPr lang="en-US" altLang="ja-JP" sz="2000" dirty="0" smtClean="0"/>
          </a:p>
          <a:p>
            <a:pPr>
              <a:lnSpc>
                <a:spcPct val="80000"/>
              </a:lnSpc>
            </a:pPr>
            <a:r>
              <a:rPr lang="en-US" altLang="ja-JP" sz="2400" dirty="0" smtClean="0"/>
              <a:t>Confirm of plan for November 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51520" y="685800"/>
            <a:ext cx="8640960" cy="1066800"/>
          </a:xfrm>
        </p:spPr>
        <p:txBody>
          <a:bodyPr>
            <a:normAutofit/>
          </a:bodyPr>
          <a:lstStyle/>
          <a:p>
            <a:r>
              <a:rPr lang="de-DE" altLang="ja-JP" dirty="0" smtClean="0"/>
              <a:t>Motion to approve the SG </a:t>
            </a:r>
            <a:r>
              <a:rPr lang="en-US" altLang="ja-JP" dirty="0" smtClean="0"/>
              <a:t>7a</a:t>
            </a:r>
            <a:r>
              <a:rPr lang="de-DE" altLang="ja-JP" dirty="0" smtClean="0"/>
              <a:t> PAR and</a:t>
            </a:r>
            <a:r>
              <a:rPr lang="ja-JP" altLang="en-US" dirty="0" smtClean="0"/>
              <a:t> </a:t>
            </a:r>
            <a:r>
              <a:rPr lang="en-US" altLang="ja-JP" dirty="0" smtClean="0"/>
              <a:t>CSD</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
        <p:nvSpPr>
          <p:cNvPr id="7" name="正方形/長方形 6"/>
          <p:cNvSpPr/>
          <p:nvPr/>
        </p:nvSpPr>
        <p:spPr>
          <a:xfrm>
            <a:off x="251520" y="1595021"/>
            <a:ext cx="8640960" cy="4462760"/>
          </a:xfrm>
          <a:prstGeom prst="rect">
            <a:avLst/>
          </a:prstGeom>
        </p:spPr>
        <p:txBody>
          <a:bodyPr wrap="square">
            <a:spAutoFit/>
          </a:bodyPr>
          <a:lstStyle/>
          <a:p>
            <a:pPr marL="92075" indent="-92075">
              <a:buNone/>
            </a:pPr>
            <a:r>
              <a:rPr lang="en-US" altLang="ko-KR" sz="2400" dirty="0" smtClean="0"/>
              <a:t> Move</a:t>
            </a:r>
            <a:r>
              <a:rPr lang="ko-KR" altLang="en-US" sz="2400" dirty="0" smtClean="0"/>
              <a:t> </a:t>
            </a:r>
            <a:r>
              <a:rPr lang="en-US" altLang="ja-JP" sz="2400" dirty="0" smtClean="0"/>
              <a:t>that </a:t>
            </a:r>
            <a:r>
              <a:rPr lang="en-US" altLang="zh-CN" sz="2400" dirty="0" smtClean="0"/>
              <a:t>SG7a approve the draft PAR (</a:t>
            </a:r>
            <a:r>
              <a:rPr lang="en-US" altLang="zh-CN" sz="2400" dirty="0" err="1" smtClean="0"/>
              <a:t>dcn</a:t>
            </a:r>
            <a:r>
              <a:rPr lang="en-US" altLang="zh-CN" sz="2400" dirty="0" smtClean="0"/>
              <a:t> 15-14-0040-05) and the draft CSD (</a:t>
            </a:r>
            <a:r>
              <a:rPr lang="en-US" altLang="zh-CN" sz="2400" dirty="0" err="1" smtClean="0"/>
              <a:t>dcn</a:t>
            </a:r>
            <a:r>
              <a:rPr lang="en-US" altLang="zh-CN" sz="2400" dirty="0" smtClean="0"/>
              <a:t> 15-14-216-03) and request that the WG forward them to the 802 EC for approval at the November 2014 Plenary in San Antonio. Additionally the SG authorizes the 802.15 WG Chair to make any necessary changes to these docs required to secure WG approval.</a:t>
            </a:r>
          </a:p>
          <a:p>
            <a:pPr marL="92075" indent="-92075">
              <a:buNone/>
            </a:pPr>
            <a:endParaRPr lang="en-US" altLang="ja-JP" sz="2800" dirty="0" smtClean="0"/>
          </a:p>
          <a:p>
            <a:pPr marL="92075" indent="-92075">
              <a:buNone/>
            </a:pPr>
            <a:r>
              <a:rPr lang="en-US" altLang="ja-JP" sz="2800" dirty="0" smtClean="0"/>
              <a:t>Moved by: </a:t>
            </a:r>
            <a:r>
              <a:rPr lang="en-US" altLang="ja-JP" sz="2800" dirty="0" err="1" smtClean="0"/>
              <a:t>Jaesang</a:t>
            </a:r>
            <a:r>
              <a:rPr lang="en-US" altLang="ja-JP" sz="2800" dirty="0" smtClean="0"/>
              <a:t> Cha</a:t>
            </a:r>
          </a:p>
          <a:p>
            <a:pPr marL="92075" indent="-92075">
              <a:buNone/>
            </a:pPr>
            <a:r>
              <a:rPr lang="en-US" altLang="ja-JP" sz="2800" dirty="0" smtClean="0"/>
              <a:t>Seconded by: Koji </a:t>
            </a:r>
            <a:r>
              <a:rPr lang="en-US" altLang="ja-JP" sz="2800" dirty="0" err="1" smtClean="0"/>
              <a:t>Horisaki</a:t>
            </a:r>
            <a:endParaRPr lang="en-US" altLang="ja-JP" sz="2800" dirty="0" smtClean="0"/>
          </a:p>
          <a:p>
            <a:pPr marL="92075" indent="-92075">
              <a:buNone/>
            </a:pPr>
            <a:r>
              <a:rPr lang="en-US" altLang="ja-JP" sz="2800" dirty="0" smtClean="0"/>
              <a:t> </a:t>
            </a:r>
          </a:p>
          <a:p>
            <a:pPr marL="92075" indent="-92075">
              <a:buNone/>
            </a:pPr>
            <a:r>
              <a:rPr lang="en-US" altLang="ja-JP" sz="2800" dirty="0" smtClean="0"/>
              <a:t>Motion passed with unanimous consent.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slots.</a:t>
            </a:r>
          </a:p>
          <a:p>
            <a:pPr lvl="1"/>
            <a:r>
              <a:rPr lang="en-US" altLang="ja-JP" sz="2400" dirty="0" smtClean="0"/>
              <a:t>Comment resolution of the PAR and CSD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November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95536" y="1628800"/>
            <a:ext cx="8496944" cy="4472136"/>
          </a:xfrm>
        </p:spPr>
        <p:txBody>
          <a:bodyPr/>
          <a:lstStyle/>
          <a:p>
            <a:pPr lvl="0">
              <a:buNone/>
            </a:pPr>
            <a:r>
              <a:rPr lang="en-US" altLang="ja-JP" sz="2400" dirty="0" smtClean="0"/>
              <a:t>Motion:</a:t>
            </a:r>
            <a:r>
              <a:rPr lang="en-US" altLang="ja-JP" sz="2400" i="1" dirty="0" smtClean="0"/>
              <a:t> </a:t>
            </a:r>
            <a:r>
              <a:rPr lang="en-US" altLang="ja-JP" sz="2400" dirty="0" smtClean="0"/>
              <a:t>request </a:t>
            </a:r>
            <a:r>
              <a:rPr lang="en-US" altLang="zh-CN" sz="2400" dirty="0" smtClean="0"/>
              <a:t>that the 802.15 WG seek 802 EC approval at the Nov 2014 Plenary to forward the PAR (</a:t>
            </a:r>
            <a:r>
              <a:rPr lang="en-US" altLang="zh-CN" sz="2400" dirty="0" err="1" smtClean="0"/>
              <a:t>dcn</a:t>
            </a:r>
            <a:r>
              <a:rPr lang="en-US" altLang="zh-CN" sz="2400" dirty="0" smtClean="0"/>
              <a:t> 15-14-0040-05) and the CSD (</a:t>
            </a:r>
            <a:r>
              <a:rPr lang="en-US" altLang="zh-CN" sz="2400" dirty="0" err="1" smtClean="0"/>
              <a:t>dcn</a:t>
            </a:r>
            <a:r>
              <a:rPr lang="en-US" altLang="zh-CN" sz="2400" dirty="0" smtClean="0"/>
              <a:t> 15-14-216-03)  to </a:t>
            </a:r>
            <a:r>
              <a:rPr lang="en-US" altLang="zh-CN" sz="2400" dirty="0" err="1" smtClean="0"/>
              <a:t>NesCom</a:t>
            </a:r>
            <a:r>
              <a:rPr lang="en-US" altLang="zh-CN" sz="2400" dirty="0" smtClean="0"/>
              <a:t>, and additionally authorize the 802.15 WG Chair to make any necessary changes to these docs required to support the submission.</a:t>
            </a:r>
          </a:p>
          <a:p>
            <a:pPr lvl="0">
              <a:buNone/>
            </a:pPr>
            <a:endParaRPr lang="en-US" altLang="ja-JP" sz="2400" dirty="0" smtClean="0"/>
          </a:p>
          <a:p>
            <a:pPr marL="92075" indent="-92075">
              <a:buNone/>
            </a:pPr>
            <a:r>
              <a:rPr lang="en-US" altLang="ja-JP" sz="2400" dirty="0" smtClean="0"/>
              <a:t>Moved by </a:t>
            </a:r>
            <a:r>
              <a:rPr lang="en-US" altLang="ja-JP" sz="2400" dirty="0" err="1" smtClean="0"/>
              <a:t>Yeong</a:t>
            </a:r>
            <a:r>
              <a:rPr lang="en-US" altLang="ja-JP" sz="2400" dirty="0" smtClean="0"/>
              <a:t> Min Jang</a:t>
            </a:r>
          </a:p>
          <a:p>
            <a:pPr marL="92075" indent="-92075">
              <a:buNone/>
            </a:pPr>
            <a:r>
              <a:rPr lang="en-US" altLang="ja-JP" sz="2400" dirty="0" smtClean="0"/>
              <a:t>Seconded by </a:t>
            </a:r>
            <a:r>
              <a:rPr lang="en-US" altLang="ja-JP" sz="2400" dirty="0" smtClean="0"/>
              <a:t>James</a:t>
            </a:r>
            <a:endParaRPr lang="en-US" altLang="ja-JP" sz="2400" dirty="0" smtClean="0"/>
          </a:p>
          <a:p>
            <a:pPr marL="92075" indent="-92075">
              <a:buNone/>
            </a:pPr>
            <a:r>
              <a:rPr lang="en-US" altLang="ja-JP" sz="2400" dirty="0" smtClean="0"/>
              <a:t>Y:N:A </a:t>
            </a:r>
            <a:r>
              <a:rPr lang="en-US" altLang="ja-JP" sz="2400" dirty="0" smtClean="0"/>
              <a:t> 37/0/0</a:t>
            </a:r>
            <a:endParaRPr lang="en-US" altLang="ja-JP" sz="2400" dirty="0" smtClean="0"/>
          </a:p>
          <a:p>
            <a:pPr>
              <a:buNone/>
            </a:pPr>
            <a:r>
              <a:rPr lang="en-US" altLang="ja-JP" sz="2400" dirty="0" smtClean="0"/>
              <a:t/>
            </a:r>
            <a:br>
              <a:rPr lang="en-US" altLang="ja-JP" sz="2400" dirty="0" smtClean="0"/>
            </a:br>
            <a:endParaRPr lang="en-US" altLang="ja-JP" sz="2400" dirty="0" smtClean="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ko-KR" smtClean="0"/>
              <a:t>September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700</TotalTime>
  <Words>451</Words>
  <Application>Microsoft Office PowerPoint</Application>
  <PresentationFormat>화면 슬라이드 쇼(4:3)</PresentationFormat>
  <Paragraphs>113</Paragraphs>
  <Slides>8</Slides>
  <Notes>2</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IEEE-P802_15</vt:lpstr>
      <vt:lpstr>PowerPoint 프레젠테이션</vt:lpstr>
      <vt:lpstr>IEEE 802.15 SG 7a   Closing report   Athens, Greece  September 17, 2014</vt:lpstr>
      <vt:lpstr>Agenda items for the week</vt:lpstr>
      <vt:lpstr>Timeline</vt:lpstr>
      <vt:lpstr>Accomplishment for the meeting</vt:lpstr>
      <vt:lpstr>Motion to approve the SG 7a PAR and CSD</vt:lpstr>
      <vt:lpstr>Plan for November Meeting</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Jang</cp:lastModifiedBy>
  <cp:revision>25</cp:revision>
  <cp:lastPrinted>1998-02-10T13:28:06Z</cp:lastPrinted>
  <dcterms:created xsi:type="dcterms:W3CDTF">2013-09-18T06:18:22Z</dcterms:created>
  <dcterms:modified xsi:type="dcterms:W3CDTF">2014-09-17T08:00:31Z</dcterms:modified>
</cp:coreProperties>
</file>