
<file path=[Content_Types].xml><?xml version="1.0" encoding="utf-8"?>
<Types xmlns="http://schemas.openxmlformats.org/package/2006/content-types">
  <Override PartName="/ppt/slides/slide5.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60" r:id="rId4"/>
    <p:sldId id="261" r:id="rId5"/>
    <p:sldId id="26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EEF4"/>
    <a:srgbClr val="00B0F0"/>
    <a:srgbClr val="FF0000"/>
    <a:srgbClr val="CCE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4EA3E675-FEFA-44EC-866B-8EE89CF1B537}"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837210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CF68AB96-0AC5-40EB-941D-2D60B6E8EE44}"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227125955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May 2016</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C02ADC4-CA2C-4F88-92AC-31EF407BD05E}" type="slidenum">
              <a:rPr lang="en-US" altLang="ja-JP"/>
              <a:pPr/>
              <a:t>&lt;#&gt;</a:t>
            </a:fld>
            <a:endParaRPr lang="en-US" altLang="ja-JP" dirty="0"/>
          </a:p>
        </p:txBody>
      </p:sp>
    </p:spTree>
    <p:extLst>
      <p:ext uri="{BB962C8B-B14F-4D97-AF65-F5344CB8AC3E}">
        <p14:creationId xmlns:p14="http://schemas.microsoft.com/office/powerpoint/2010/main" xmlns="" val="1577562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May 2016</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14668ED9-298E-4895-B63D-678BD5750840}" type="slidenum">
              <a:rPr lang="en-US" altLang="ja-JP"/>
              <a:pPr/>
              <a:t>&lt;#&gt;</a:t>
            </a:fld>
            <a:endParaRPr lang="en-US" altLang="ja-JP" dirty="0"/>
          </a:p>
        </p:txBody>
      </p:sp>
    </p:spTree>
    <p:extLst>
      <p:ext uri="{BB962C8B-B14F-4D97-AF65-F5344CB8AC3E}">
        <p14:creationId xmlns:p14="http://schemas.microsoft.com/office/powerpoint/2010/main" xmlns="" val="126187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May 2016</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397E4153-D11B-486E-98CC-01B9F849D447}" type="slidenum">
              <a:rPr lang="en-US" altLang="ja-JP"/>
              <a:pPr/>
              <a:t>&lt;#&gt;</a:t>
            </a:fld>
            <a:endParaRPr lang="en-US" altLang="ja-JP" dirty="0"/>
          </a:p>
        </p:txBody>
      </p:sp>
    </p:spTree>
    <p:extLst>
      <p:ext uri="{BB962C8B-B14F-4D97-AF65-F5344CB8AC3E}">
        <p14:creationId xmlns:p14="http://schemas.microsoft.com/office/powerpoint/2010/main" xmlns="" val="3591730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May 2016</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11FA3FB2-4861-4D22-840A-C2878564640D}" type="slidenum">
              <a:rPr lang="en-US" altLang="ja-JP"/>
              <a:pPr/>
              <a:t>&lt;#&gt;</a:t>
            </a:fld>
            <a:endParaRPr lang="en-US" altLang="ja-JP" dirty="0"/>
          </a:p>
        </p:txBody>
      </p:sp>
    </p:spTree>
    <p:extLst>
      <p:ext uri="{BB962C8B-B14F-4D97-AF65-F5344CB8AC3E}">
        <p14:creationId xmlns:p14="http://schemas.microsoft.com/office/powerpoint/2010/main" xmlns="" val="378378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May 2016</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DDC4BAE5-0EA1-41D5-B725-885149B36CCC}" type="slidenum">
              <a:rPr lang="en-US" altLang="ja-JP"/>
              <a:pPr/>
              <a:t>&lt;#&gt;</a:t>
            </a:fld>
            <a:endParaRPr lang="en-US" altLang="ja-JP" dirty="0"/>
          </a:p>
        </p:txBody>
      </p:sp>
    </p:spTree>
    <p:extLst>
      <p:ext uri="{BB962C8B-B14F-4D97-AF65-F5344CB8AC3E}">
        <p14:creationId xmlns:p14="http://schemas.microsoft.com/office/powerpoint/2010/main" xmlns="" val="1960498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May 2016</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11DB514F-9BF0-487B-9632-8AD2C87AD1B7}" type="slidenum">
              <a:rPr lang="en-US" altLang="ja-JP"/>
              <a:pPr/>
              <a:t>&lt;#&gt;</a:t>
            </a:fld>
            <a:endParaRPr lang="en-US" altLang="ja-JP" dirty="0"/>
          </a:p>
        </p:txBody>
      </p:sp>
    </p:spTree>
    <p:extLst>
      <p:ext uri="{BB962C8B-B14F-4D97-AF65-F5344CB8AC3E}">
        <p14:creationId xmlns:p14="http://schemas.microsoft.com/office/powerpoint/2010/main" xmlns="" val="11494149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May 2016</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652914AD-9A11-4A8C-ADD5-4B2BE288D569}"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1077913"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 </a:t>
            </a:r>
            <a:r>
              <a:rPr lang="en-US" altLang="ja-JP" sz="1400" b="1" dirty="0" smtClean="0">
                <a:ea typeface="ＭＳ Ｐゴシック" charset="-128"/>
              </a:rPr>
              <a:t>14-0559-02-004s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May 2016</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3F8F0A9-F9E5-42BB-AE02-6CBAEDD494EC}"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[Timeline of TG4s]</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19 May 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ea typeface="ＭＳ Ｐゴシック" charset="-128"/>
              </a:rPr>
              <a:t>	</a:t>
            </a:r>
          </a:p>
          <a:p>
            <a:pPr>
              <a:spcBef>
                <a:spcPts val="600"/>
              </a:spcBef>
              <a:spcAft>
                <a:spcPts val="600"/>
              </a:spcAft>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[This document show timeline of the TG4s.]</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[For discussion.]</a:t>
            </a:r>
            <a:endParaRPr lang="en-US" altLang="ja-JP" sz="1600" dirty="0">
              <a:ea typeface="ＭＳ Ｐゴシック" charset="-128"/>
            </a:endParaRP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May 2016</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D22043B4-980E-473C-BA7C-C7FD3A536A62}" type="slidenum">
              <a:rPr lang="en-US" altLang="ja-JP"/>
              <a:pPr/>
              <a:t>2</a:t>
            </a:fld>
            <a:endParaRPr lang="en-US" altLang="ja-JP" dirty="0"/>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t>Timeline of TG4s</a:t>
            </a:r>
            <a:endParaRPr lang="ja-JP" altLang="ja-JP" dirty="0"/>
          </a:p>
        </p:txBody>
      </p:sp>
      <p:sp>
        <p:nvSpPr>
          <p:cNvPr id="26627" name="Rectangle 3"/>
          <p:cNvSpPr>
            <a:spLocks noGrp="1" noChangeArrowheads="1"/>
          </p:cNvSpPr>
          <p:nvPr>
            <p:ph type="subTitle" idx="1"/>
          </p:nvPr>
        </p:nvSpPr>
        <p:spPr/>
        <p:txBody>
          <a:bodyPr/>
          <a:lstStyle/>
          <a:p>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kumimoji="1" lang="en-US" altLang="ja-JP" sz="2800" dirty="0" smtClean="0"/>
              <a:t>TG Kickoff			September 2014</a:t>
            </a:r>
            <a:r>
              <a:rPr lang="en-US" altLang="ja-JP" sz="2400" dirty="0" smtClean="0"/>
              <a:t>		</a:t>
            </a:r>
            <a:endParaRPr kumimoji="1" lang="en-US" altLang="ja-JP" sz="2400" dirty="0" smtClean="0"/>
          </a:p>
          <a:p>
            <a:r>
              <a:rPr lang="en-US" altLang="ja-JP" sz="2800" dirty="0" smtClean="0"/>
              <a:t>Editing1</a:t>
            </a:r>
            <a:r>
              <a:rPr lang="en-US" altLang="ja-JP" sz="2800" baseline="30000" dirty="0" smtClean="0"/>
              <a:t>st</a:t>
            </a:r>
            <a:r>
              <a:rPr lang="en-US" altLang="ja-JP" sz="2800" dirty="0" smtClean="0"/>
              <a:t> Draft			May 2015</a:t>
            </a:r>
          </a:p>
          <a:p>
            <a:r>
              <a:rPr kumimoji="1" lang="en-US" altLang="ja-JP" sz="2800" dirty="0" smtClean="0"/>
              <a:t>Motion for Letter Ballot	</a:t>
            </a:r>
            <a:r>
              <a:rPr kumimoji="1" lang="en-US" altLang="ja-JP" sz="2800" dirty="0" smtClean="0"/>
              <a:t>July </a:t>
            </a:r>
            <a:r>
              <a:rPr kumimoji="1" lang="en-US" altLang="ja-JP" sz="2800" dirty="0" smtClean="0"/>
              <a:t>2016</a:t>
            </a:r>
          </a:p>
          <a:p>
            <a:r>
              <a:rPr lang="en-US" altLang="ja-JP" sz="2800" dirty="0" smtClean="0"/>
              <a:t>Sponsor Ballot			</a:t>
            </a:r>
            <a:r>
              <a:rPr lang="en-US" altLang="ja-JP" sz="2800" dirty="0" smtClean="0"/>
              <a:t>March 2017</a:t>
            </a:r>
            <a:endParaRPr lang="en-US" altLang="ja-JP" sz="2800" dirty="0" smtClean="0"/>
          </a:p>
          <a:p>
            <a:r>
              <a:rPr lang="de-DE" altLang="ja-JP" sz="2800" dirty="0"/>
              <a:t>Submission to </a:t>
            </a:r>
            <a:r>
              <a:rPr lang="de-DE" altLang="ja-JP" sz="2800" dirty="0" smtClean="0"/>
              <a:t>RevCom	</a:t>
            </a:r>
            <a:r>
              <a:rPr lang="de-DE" altLang="ja-JP" sz="2800" dirty="0" smtClean="0"/>
              <a:t>November </a:t>
            </a:r>
            <a:r>
              <a:rPr lang="de-DE" altLang="ja-JP" sz="2800" dirty="0" smtClean="0"/>
              <a:t>2017</a:t>
            </a:r>
            <a:endParaRPr lang="de-DE" altLang="ja-JP" sz="2800" dirty="0"/>
          </a:p>
          <a:p>
            <a:endParaRPr kumimoji="1" lang="en-US" altLang="ja-JP" dirty="0" smtClean="0"/>
          </a:p>
          <a:p>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May 2016</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DDC4BAE5-0EA1-41D5-B725-885149B36CCC}" type="slidenum">
              <a:rPr lang="en-US" altLang="ja-JP" smtClean="0"/>
              <a:pPr/>
              <a:t>3</a:t>
            </a:fld>
            <a:endParaRPr lang="en-US" altLang="ja-JP" dirty="0"/>
          </a:p>
        </p:txBody>
      </p:sp>
    </p:spTree>
    <p:extLst>
      <p:ext uri="{BB962C8B-B14F-4D97-AF65-F5344CB8AC3E}">
        <p14:creationId xmlns:p14="http://schemas.microsoft.com/office/powerpoint/2010/main" xmlns="" val="1249501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en-US" altLang="ja-JP" dirty="0" smtClean="0"/>
              <a:t>Timeline planning</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May 2016</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14668ED9-298E-4895-B63D-678BD5750840}" type="slidenum">
              <a:rPr lang="en-US" altLang="ja-JP" smtClean="0"/>
              <a:pPr/>
              <a:t>4</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276988" y="1893486"/>
          <a:ext cx="8543484" cy="430229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1268"/>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smtClean="0">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r>
            </a:tbl>
          </a:graphicData>
        </a:graphic>
      </p:graphicFrame>
    </p:spTree>
    <p:extLst>
      <p:ext uri="{BB962C8B-B14F-4D97-AF65-F5344CB8AC3E}">
        <p14:creationId xmlns:p14="http://schemas.microsoft.com/office/powerpoint/2010/main" xmlns="" val="2425513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日付プレースホルダ 2"/>
          <p:cNvSpPr>
            <a:spLocks noGrp="1"/>
          </p:cNvSpPr>
          <p:nvPr>
            <p:ph type="dt" sz="half" idx="10"/>
          </p:nvPr>
        </p:nvSpPr>
        <p:spPr/>
        <p:txBody>
          <a:bodyPr/>
          <a:lstStyle/>
          <a:p>
            <a:r>
              <a:rPr lang="en-US" altLang="ja-JP" smtClean="0"/>
              <a:t>May 2016</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DDC4BAE5-0EA1-41D5-B725-885149B36CCC}" type="slidenum">
              <a:rPr lang="en-US" altLang="ja-JP" smtClean="0"/>
              <a:pPr/>
              <a:t>5</a:t>
            </a:fld>
            <a:endParaRPr lang="en-US" altLang="ja-JP" dirty="0"/>
          </a:p>
        </p:txBody>
      </p:sp>
      <p:sp>
        <p:nvSpPr>
          <p:cNvPr id="6" name="テキスト ボックス 5"/>
          <p:cNvSpPr txBox="1"/>
          <p:nvPr/>
        </p:nvSpPr>
        <p:spPr>
          <a:xfrm>
            <a:off x="755576" y="1988840"/>
            <a:ext cx="3962944" cy="954107"/>
          </a:xfrm>
          <a:prstGeom prst="rect">
            <a:avLst/>
          </a:prstGeom>
          <a:noFill/>
        </p:spPr>
        <p:txBody>
          <a:bodyPr wrap="none" rtlCol="0">
            <a:spAutoFit/>
          </a:bodyPr>
          <a:lstStyle/>
          <a:p>
            <a:pPr>
              <a:buFont typeface="Arial" pitchFamily="34" charset="0"/>
              <a:buChar char="•"/>
            </a:pPr>
            <a:r>
              <a:rPr kumimoji="1" lang="en-US" altLang="ja-JP" sz="2800" dirty="0" smtClean="0"/>
              <a:t>  IEEE 802.15-14-0457r1</a:t>
            </a:r>
          </a:p>
          <a:p>
            <a:pPr>
              <a:buFont typeface="Arial" pitchFamily="34" charset="0"/>
              <a:buChar char="•"/>
            </a:pPr>
            <a:endParaRPr kumimoji="1" lang="ja-JP" alt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477</TotalTime>
  <Words>140</Words>
  <Application>Microsoft Office PowerPoint</Application>
  <PresentationFormat>画面に合わせる (4:3)</PresentationFormat>
  <Paragraphs>81</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スライド 1</vt:lpstr>
      <vt:lpstr>Timeline of TG4s</vt:lpstr>
      <vt:lpstr>Time planning</vt:lpstr>
      <vt:lpstr>Timeline planning</vt:lpstr>
      <vt:lpstr>Reference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5-14-0559-00-004s</dc:description>
  <cp:lastModifiedBy>kitazawa</cp:lastModifiedBy>
  <cp:revision>3</cp:revision>
  <cp:lastPrinted>1998-02-10T13:28:06Z</cp:lastPrinted>
  <dcterms:created xsi:type="dcterms:W3CDTF">2014-07-08T11:18:41Z</dcterms:created>
  <dcterms:modified xsi:type="dcterms:W3CDTF">2016-05-19T22:27:08Z</dcterms:modified>
</cp:coreProperties>
</file>