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58" r:id="rId3"/>
    <p:sldId id="260" r:id="rId4"/>
    <p:sldId id="261" r:id="rId5"/>
    <p:sldId id="262" r:id="rId6"/>
    <p:sldId id="263" r:id="rId7"/>
    <p:sldId id="264" r:id="rId8"/>
    <p:sldId id="265" r:id="rId9"/>
    <p:sldId id="269" r:id="rId10"/>
    <p:sldId id="256" r:id="rId11"/>
    <p:sldId id="267" r:id="rId12"/>
    <p:sldId id="268"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7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05B94BFA-4AD3-4614-ADE5-5BF4CD04BDC6}" type="slidenum">
              <a:rPr lang="en-US" altLang="ja-JP"/>
              <a:pPr/>
              <a:t>&lt;#&gt;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1656D90B-EDAB-483B-B282-60DF905039D3}" type="slidenum">
              <a:rPr lang="en-US" altLang="ja-JP"/>
              <a:pPr/>
              <a:t>&lt;#&gt;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953E0429-AC67-4D83-876E-FD2E4C67B0F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33700" y="8985250"/>
            <a:ext cx="801688"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7</a:t>
            </a:fld>
            <a:endParaRPr lang="en-US" altLang="ja-JP" sz="1200" dirty="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xfrm>
            <a:off x="923926" y="4408488"/>
            <a:ext cx="5086350" cy="417671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C63BE876-24F8-4D87-A1BE-1C84FC83F4E8}"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dirty="0" smtClean="0"/>
              <a:t>September 2014</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E169BD48-1B61-4175-AB26-0CB4DD4028E9}" type="slidenum">
              <a:rPr lang="en-US" altLang="ja-JP"/>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dirty="0" smtClean="0"/>
              <a:t>September 2014</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4B588E1A-E1FD-4A9E-88A5-393AC6E4E876}" type="slidenum">
              <a:rPr lang="en-US" altLang="ja-JP"/>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dirty="0" smtClean="0"/>
              <a:t>September 2014</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68F55B2E-3EE6-488B-96FD-F7E64800516C}" type="slidenum">
              <a:rPr lang="en-US" altLang="ja-JP"/>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r>
              <a:rPr lang="en-US" altLang="ja-JP" dirty="0" smtClean="0"/>
              <a:t>September 2014</a:t>
            </a:r>
            <a:endParaRPr lang="en-US" altLang="ja-JP" dirty="0"/>
          </a:p>
        </p:txBody>
      </p:sp>
      <p:sp>
        <p:nvSpPr>
          <p:cNvPr id="6" name="フッター プレースホルダ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 6"/>
          <p:cNvSpPr>
            <a:spLocks noGrp="1"/>
          </p:cNvSpPr>
          <p:nvPr>
            <p:ph type="sldNum" sz="quarter" idx="12"/>
          </p:nvPr>
        </p:nvSpPr>
        <p:spPr/>
        <p:txBody>
          <a:bodyPr/>
          <a:lstStyle>
            <a:lvl1pPr>
              <a:defRPr/>
            </a:lvl1pPr>
          </a:lstStyle>
          <a:p>
            <a:r>
              <a:rPr lang="en-US" altLang="ja-JP" dirty="0"/>
              <a:t>Slide </a:t>
            </a:r>
            <a:fld id="{845735A0-ECEB-4B40-A394-CE797281CC84}" type="slidenum">
              <a:rPr lang="en-US" altLang="ja-JP"/>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r>
              <a:rPr lang="en-US" altLang="ja-JP" dirty="0" smtClean="0"/>
              <a:t>September 2014</a:t>
            </a:r>
            <a:endParaRPr lang="en-US" altLang="ja-JP" dirty="0"/>
          </a:p>
        </p:txBody>
      </p:sp>
      <p:sp>
        <p:nvSpPr>
          <p:cNvPr id="8" name="フッター プレースホルダ 7"/>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9" name="スライド番号プレースホルダ 8"/>
          <p:cNvSpPr>
            <a:spLocks noGrp="1"/>
          </p:cNvSpPr>
          <p:nvPr>
            <p:ph type="sldNum" sz="quarter" idx="12"/>
          </p:nvPr>
        </p:nvSpPr>
        <p:spPr/>
        <p:txBody>
          <a:bodyPr/>
          <a:lstStyle>
            <a:lvl1pPr>
              <a:defRPr/>
            </a:lvl1pPr>
          </a:lstStyle>
          <a:p>
            <a:r>
              <a:rPr lang="en-US" altLang="ja-JP" dirty="0"/>
              <a:t>Slide </a:t>
            </a:r>
            <a:fld id="{50D45D50-B382-4711-9EEE-11C155CDF4E3}" type="slidenum">
              <a:rPr lang="en-US" altLang="ja-JP"/>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r>
              <a:rPr lang="en-US" altLang="ja-JP" dirty="0" smtClean="0"/>
              <a:t>September 2014</a:t>
            </a:r>
            <a:endParaRPr lang="en-US" altLang="ja-JP" dirty="0"/>
          </a:p>
        </p:txBody>
      </p:sp>
      <p:sp>
        <p:nvSpPr>
          <p:cNvPr id="4" name="フッター プレースホルダ 3"/>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lvl1pPr>
              <a:defRPr/>
            </a:lvl1pPr>
          </a:lstStyle>
          <a:p>
            <a:r>
              <a:rPr lang="en-US" altLang="ja-JP" dirty="0"/>
              <a:t>Slide </a:t>
            </a:r>
            <a:fld id="{B517E11E-2CDB-4517-A20F-76D1CCA30B38}" type="slidenum">
              <a:rPr lang="en-US" altLang="ja-JP"/>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dirty="0" smtClean="0"/>
              <a:t>September 2014</a:t>
            </a:r>
            <a:endParaRPr lang="en-US" altLang="ja-JP" dirty="0"/>
          </a:p>
        </p:txBody>
      </p:sp>
      <p:sp>
        <p:nvSpPr>
          <p:cNvPr id="3" name="フッター プレースホルダ 2"/>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4" name="スライド番号プレースホルダ 3"/>
          <p:cNvSpPr>
            <a:spLocks noGrp="1"/>
          </p:cNvSpPr>
          <p:nvPr>
            <p:ph type="sldNum" sz="quarter" idx="12"/>
          </p:nvPr>
        </p:nvSpPr>
        <p:spPr/>
        <p:txBody>
          <a:bodyPr/>
          <a:lstStyle>
            <a:lvl1pPr>
              <a:defRPr/>
            </a:lvl1pPr>
          </a:lstStyle>
          <a:p>
            <a:r>
              <a:rPr lang="en-US" altLang="ja-JP" dirty="0"/>
              <a:t>Slide </a:t>
            </a:r>
            <a:fld id="{093648F0-E37A-43B2-B89D-5D62DCA116FA}" type="slidenum">
              <a:rPr lang="en-US" altLang="ja-JP"/>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smtClean="0"/>
              <a:t>アイコンをクリックして図を追加</a:t>
            </a:r>
            <a:endParaRPr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dirty="0" smtClean="0"/>
              <a:t>September 2014</a:t>
            </a:r>
            <a:endParaRPr lang="en-US" altLang="ja-JP" dirty="0"/>
          </a:p>
        </p:txBody>
      </p:sp>
      <p:sp>
        <p:nvSpPr>
          <p:cNvPr id="6" name="フッター プレースホルダ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 6"/>
          <p:cNvSpPr>
            <a:spLocks noGrp="1"/>
          </p:cNvSpPr>
          <p:nvPr>
            <p:ph type="sldNum" sz="quarter" idx="12"/>
          </p:nvPr>
        </p:nvSpPr>
        <p:spPr/>
        <p:txBody>
          <a:bodyPr/>
          <a:lstStyle>
            <a:lvl1pPr>
              <a:defRPr/>
            </a:lvl1pPr>
          </a:lstStyle>
          <a:p>
            <a:r>
              <a:rPr lang="en-US" altLang="ja-JP" dirty="0"/>
              <a:t>Slide </a:t>
            </a:r>
            <a:fld id="{C94D8ABB-9CD8-4791-894E-D7C785DE9055}" type="slidenum">
              <a:rPr lang="en-US" altLang="ja-JP"/>
              <a:pPr/>
              <a:t>&lt;#&gt;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dirty="0" smtClean="0"/>
              <a:t>September 2014</a:t>
            </a:r>
            <a:endParaRPr lang="en-US" altLang="ja-JP" dirty="0"/>
          </a:p>
        </p:txBody>
      </p:sp>
    </p:spTree>
    <p:extLst>
      <p:ext uri="{BB962C8B-B14F-4D97-AF65-F5344CB8AC3E}">
        <p14:creationId xmlns:p14="http://schemas.microsoft.com/office/powerpoint/2010/main" xmlns="" val="29278818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September 2014</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661C7513-696D-40C0-9C87-245AF1822964}"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802.15-14-0550-00-004s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 id="2147483660" r:id="rId9"/>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p:txBody>
          <a:bodyPr/>
          <a:lstStyle/>
          <a:p>
            <a:r>
              <a:rPr lang="en-US" altLang="ja-JP" dirty="0" smtClean="0"/>
              <a:t>September 2014</a:t>
            </a:r>
            <a:endParaRPr lang="en-US" altLang="ja-JP" dirty="0"/>
          </a:p>
        </p:txBody>
      </p:sp>
      <p:sp>
        <p:nvSpPr>
          <p:cNvPr id="5" name="フッター プレースホルダ 2"/>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 3"/>
          <p:cNvSpPr>
            <a:spLocks noGrp="1"/>
          </p:cNvSpPr>
          <p:nvPr>
            <p:ph type="sldNum" sz="quarter" idx="12"/>
          </p:nvPr>
        </p:nvSpPr>
        <p:spPr/>
        <p:txBody>
          <a:bodyPr/>
          <a:lstStyle/>
          <a:p>
            <a:r>
              <a:rPr lang="en-US" altLang="ja-JP" dirty="0"/>
              <a:t>Slide </a:t>
            </a:r>
            <a:fld id="{F63DF816-8A4B-4EAB-9D4A-3F9942DB4DB3}"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[TG4s Opening Information for September 2014]</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[16 September, 2014]</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solidFill>
                  <a:srgbClr val="FF0000"/>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opening information and meeting agenda for the SG SRU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[Information]</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r>
              <a:rPr lang="en-US" altLang="ja-JP" dirty="0" smtClean="0"/>
              <a:t>September 2014</a:t>
            </a:r>
            <a:endParaRPr lang="en-US" altLang="ja-JP" dirty="0"/>
          </a:p>
        </p:txBody>
      </p:sp>
      <p:sp>
        <p:nvSpPr>
          <p:cNvPr id="5" name="フッター プレースホルダ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D5798E63-F48B-4FA3-B1EA-49F461E46462}" type="slidenum">
              <a:rPr lang="en-US" altLang="ja-JP"/>
              <a:pPr/>
              <a:t>10</a:t>
            </a:fld>
            <a:endParaRPr lang="en-US" altLang="ja-JP" dirty="0"/>
          </a:p>
        </p:txBody>
      </p:sp>
      <p:sp>
        <p:nvSpPr>
          <p:cNvPr id="4098" name="Rectangle 2"/>
          <p:cNvSpPr>
            <a:spLocks noGrp="1" noChangeArrowheads="1"/>
          </p:cNvSpPr>
          <p:nvPr>
            <p:ph type="title"/>
          </p:nvPr>
        </p:nvSpPr>
        <p:spPr>
          <a:ln/>
        </p:spPr>
        <p:txBody>
          <a:bodyPr/>
          <a:lstStyle/>
          <a:p>
            <a:r>
              <a:rPr lang="en-US" altLang="ja-JP" dirty="0" smtClean="0"/>
              <a:t>Agenda for Tuesday</a:t>
            </a:r>
            <a:r>
              <a:rPr lang="ja-JP" altLang="en-US" dirty="0" smtClean="0"/>
              <a:t> </a:t>
            </a:r>
            <a:r>
              <a:rPr lang="en-US" altLang="ja-JP" dirty="0" smtClean="0"/>
              <a:t>AM2</a:t>
            </a:r>
            <a:endParaRPr lang="ja-JP" altLang="ja-JP" dirty="0"/>
          </a:p>
        </p:txBody>
      </p:sp>
      <p:sp>
        <p:nvSpPr>
          <p:cNvPr id="4099" name="Rectangle 3"/>
          <p:cNvSpPr>
            <a:spLocks noGrp="1" noChangeArrowheads="1"/>
          </p:cNvSpPr>
          <p:nvPr>
            <p:ph type="body" idx="1"/>
          </p:nvPr>
        </p:nvSpPr>
        <p:spPr>
          <a:ln/>
        </p:spPr>
        <p:txBody>
          <a:bodyPr/>
          <a:lstStyle/>
          <a:p>
            <a:r>
              <a:rPr lang="en-US" altLang="ja-JP" sz="2400" dirty="0" smtClean="0"/>
              <a:t>OPEN/Patent Policy</a:t>
            </a:r>
          </a:p>
          <a:p>
            <a:r>
              <a:rPr lang="en-US" altLang="ja-JP" sz="2400" dirty="0" smtClean="0"/>
              <a:t>Approve Agenda </a:t>
            </a:r>
          </a:p>
          <a:p>
            <a:r>
              <a:rPr lang="en-US" altLang="ja-JP" sz="2400" dirty="0" smtClean="0"/>
              <a:t>San Diego meeting minutes</a:t>
            </a:r>
          </a:p>
          <a:p>
            <a:r>
              <a:rPr lang="en-US" altLang="ja-JP" sz="2400" dirty="0" smtClean="0"/>
              <a:t>Task Group formation </a:t>
            </a:r>
          </a:p>
          <a:p>
            <a:r>
              <a:rPr lang="en-US" altLang="ja-JP" sz="2400" dirty="0" smtClean="0"/>
              <a:t>Opening information  </a:t>
            </a:r>
          </a:p>
          <a:p>
            <a:r>
              <a:rPr lang="en-US" altLang="ja-JP" sz="2400" dirty="0" smtClean="0"/>
              <a:t>Timeline </a:t>
            </a:r>
          </a:p>
          <a:p>
            <a:r>
              <a:rPr lang="en-US" altLang="ja-JP" sz="2400" dirty="0" smtClean="0"/>
              <a:t>Presentations </a:t>
            </a:r>
            <a:endParaRPr lang="ja-JP" altLang="ja-JP"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Agenda for Tuesday</a:t>
            </a:r>
            <a:r>
              <a:rPr lang="ja-JP" altLang="en-US" dirty="0" smtClean="0"/>
              <a:t> </a:t>
            </a:r>
            <a:r>
              <a:rPr lang="en-US" altLang="ja-JP" dirty="0" smtClean="0"/>
              <a:t>PM2</a:t>
            </a:r>
            <a:endParaRPr kumimoji="1" lang="ja-JP" altLang="en-US" dirty="0"/>
          </a:p>
        </p:txBody>
      </p:sp>
      <p:sp>
        <p:nvSpPr>
          <p:cNvPr id="3" name="コンテンツ プレースホルダ 2"/>
          <p:cNvSpPr>
            <a:spLocks noGrp="1"/>
          </p:cNvSpPr>
          <p:nvPr>
            <p:ph idx="1"/>
          </p:nvPr>
        </p:nvSpPr>
        <p:spPr/>
        <p:txBody>
          <a:bodyPr/>
          <a:lstStyle/>
          <a:p>
            <a:r>
              <a:rPr lang="en-US" altLang="ja-JP" sz="2400" dirty="0" smtClean="0"/>
              <a:t>Press release </a:t>
            </a:r>
          </a:p>
          <a:p>
            <a:r>
              <a:rPr lang="en-US" altLang="ja-JP" sz="2400" dirty="0" smtClean="0"/>
              <a:t>Work on Technical Guidance Document </a:t>
            </a:r>
            <a:endParaRPr kumimoji="1" lang="ja-JP" altLang="en-US" sz="2400" dirty="0"/>
          </a:p>
        </p:txBody>
      </p:sp>
      <p:sp>
        <p:nvSpPr>
          <p:cNvPr id="4" name="日付プレースホルダ 3"/>
          <p:cNvSpPr>
            <a:spLocks noGrp="1"/>
          </p:cNvSpPr>
          <p:nvPr>
            <p:ph type="dt" sz="half" idx="10"/>
          </p:nvPr>
        </p:nvSpPr>
        <p:spPr/>
        <p:txBody>
          <a:bodyPr/>
          <a:lstStyle/>
          <a:p>
            <a:r>
              <a:rPr lang="en-US" altLang="ja-JP" dirty="0" smtClean="0"/>
              <a:t>September 2014</a:t>
            </a:r>
            <a:endParaRPr lang="en-US" altLang="ja-JP" dirty="0"/>
          </a:p>
        </p:txBody>
      </p:sp>
      <p:sp>
        <p:nvSpPr>
          <p:cNvPr id="5" name="フッター プレースホルダ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4B588E1A-E1FD-4A9E-88A5-393AC6E4E876}" type="slidenum">
              <a:rPr lang="en-US" altLang="ja-JP" smtClean="0"/>
              <a:pPr/>
              <a:t>11</a:t>
            </a:fld>
            <a:endParaRPr lang="en-US" altLang="ja-JP"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Agenda for Wednesday</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sz="2800" dirty="0" smtClean="0"/>
              <a:t>PM1</a:t>
            </a:r>
          </a:p>
          <a:p>
            <a:r>
              <a:rPr lang="en-US" altLang="ja-JP" sz="2400" dirty="0" smtClean="0"/>
              <a:t>Work on Technical Guidance Document </a:t>
            </a:r>
            <a:endParaRPr lang="ja-JP" altLang="en-US" sz="2400" dirty="0" smtClean="0"/>
          </a:p>
          <a:p>
            <a:pPr>
              <a:buNone/>
            </a:pPr>
            <a:endParaRPr lang="en-US" altLang="ja-JP" sz="2400" dirty="0" smtClean="0"/>
          </a:p>
          <a:p>
            <a:pPr>
              <a:buNone/>
            </a:pPr>
            <a:r>
              <a:rPr lang="en-US" altLang="ja-JP" sz="2800" dirty="0" smtClean="0"/>
              <a:t>PM2</a:t>
            </a:r>
            <a:endParaRPr kumimoji="1" lang="en-US" altLang="ja-JP" sz="2800" dirty="0" smtClean="0"/>
          </a:p>
          <a:p>
            <a:r>
              <a:rPr lang="en-US" altLang="ja-JP" sz="2400" dirty="0" smtClean="0"/>
              <a:t>Presentation </a:t>
            </a:r>
          </a:p>
          <a:p>
            <a:r>
              <a:rPr lang="en-US" altLang="ja-JP" sz="2400" dirty="0" smtClean="0"/>
              <a:t>Prepare Call for Contributions </a:t>
            </a:r>
          </a:p>
          <a:p>
            <a:r>
              <a:rPr lang="en-US" altLang="ja-JP" sz="2400" dirty="0" smtClean="0"/>
              <a:t>Next Step </a:t>
            </a:r>
          </a:p>
          <a:p>
            <a:r>
              <a:rPr lang="en-US" altLang="ja-JP" sz="2400" dirty="0" smtClean="0"/>
              <a:t>Other business </a:t>
            </a:r>
            <a:endParaRPr kumimoji="1" lang="ja-JP" altLang="en-US" sz="2400" dirty="0"/>
          </a:p>
        </p:txBody>
      </p:sp>
      <p:sp>
        <p:nvSpPr>
          <p:cNvPr id="4" name="日付プレースホルダ 3"/>
          <p:cNvSpPr>
            <a:spLocks noGrp="1"/>
          </p:cNvSpPr>
          <p:nvPr>
            <p:ph type="dt" sz="half" idx="10"/>
          </p:nvPr>
        </p:nvSpPr>
        <p:spPr/>
        <p:txBody>
          <a:bodyPr/>
          <a:lstStyle/>
          <a:p>
            <a:r>
              <a:rPr lang="en-US" altLang="ja-JP" dirty="0" smtClean="0"/>
              <a:t>September 2014</a:t>
            </a:r>
            <a:endParaRPr lang="en-US" altLang="ja-JP" dirty="0"/>
          </a:p>
        </p:txBody>
      </p:sp>
      <p:sp>
        <p:nvSpPr>
          <p:cNvPr id="5" name="フッター プレースホルダ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4B588E1A-E1FD-4A9E-88A5-393AC6E4E876}" type="slidenum">
              <a:rPr lang="en-US" altLang="ja-JP" smtClean="0"/>
              <a:pPr/>
              <a:t>12</a:t>
            </a:fld>
            <a:endParaRPr lang="en-US"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r>
              <a:rPr lang="en-US" altLang="ja-JP" dirty="0" smtClean="0"/>
              <a:t>September 2014</a:t>
            </a:r>
            <a:endParaRPr lang="en-US" altLang="ja-JP" dirty="0"/>
          </a:p>
        </p:txBody>
      </p:sp>
      <p:sp>
        <p:nvSpPr>
          <p:cNvPr id="5" name="フッター プレースホルダ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a:t>Slide </a:t>
            </a:r>
            <a:fld id="{FAE5218A-06A6-41C1-8A82-3B0EE0A386FD}" type="slidenum">
              <a:rPr lang="en-US" altLang="ja-JP"/>
              <a:pPr/>
              <a:t>2</a:t>
            </a:fld>
            <a:endParaRPr lang="en-US" altLang="ja-JP" dirty="0"/>
          </a:p>
        </p:txBody>
      </p:sp>
      <p:sp>
        <p:nvSpPr>
          <p:cNvPr id="26626" name="Rectangle 2"/>
          <p:cNvSpPr>
            <a:spLocks noGrp="1" noChangeArrowheads="1"/>
          </p:cNvSpPr>
          <p:nvPr>
            <p:ph type="ctrTitle"/>
          </p:nvPr>
        </p:nvSpPr>
        <p:spPr>
          <a:xfrm>
            <a:off x="685800" y="1124744"/>
            <a:ext cx="7772400" cy="4104456"/>
          </a:xfrm>
        </p:spPr>
        <p:txBody>
          <a:bodyPr/>
          <a:lstStyle/>
          <a:p>
            <a:r>
              <a:rPr lang="en-US" altLang="ja-JP" b="1" dirty="0" smtClean="0">
                <a:ea typeface="ＭＳ Ｐゴシック" pitchFamily="50" charset="-128"/>
              </a:rPr>
              <a:t>IEEE 802.15  TG4s</a:t>
            </a:r>
            <a:br>
              <a:rPr lang="en-US" altLang="ja-JP" b="1" dirty="0" smtClean="0">
                <a:ea typeface="ＭＳ Ｐゴシック" pitchFamily="50" charset="-128"/>
              </a:rPr>
            </a:br>
            <a:r>
              <a:rPr lang="en-US" altLang="ja-JP" b="1" dirty="0" smtClean="0">
                <a:ea typeface="ＭＳ Ｐゴシック" pitchFamily="50" charset="-128"/>
              </a:rPr>
              <a:t/>
            </a:r>
            <a:br>
              <a:rPr lang="en-US" altLang="ja-JP" b="1" dirty="0" smtClean="0">
                <a:ea typeface="ＭＳ Ｐゴシック" pitchFamily="50" charset="-128"/>
              </a:rPr>
            </a:br>
            <a:r>
              <a:rPr lang="en-US" altLang="ja-JP" dirty="0" smtClean="0">
                <a:ea typeface="ＭＳ Ｐゴシック" pitchFamily="50" charset="-128"/>
              </a:rPr>
              <a:t>Opening Information</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Athens, GR</a:t>
            </a:r>
            <a:br>
              <a:rPr lang="en-US" altLang="ja-JP" dirty="0" smtClean="0">
                <a:ea typeface="ＭＳ Ｐゴシック" pitchFamily="50" charset="-128"/>
              </a:rPr>
            </a:br>
            <a:r>
              <a:rPr lang="en-US" altLang="ja-JP" dirty="0" smtClean="0">
                <a:ea typeface="ＭＳ Ｐゴシック" pitchFamily="50" charset="-128"/>
              </a:rPr>
              <a:t>September 16, 2014</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September 2014</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010EF666-04CB-4A0C-82F6-9B75A1863274}" type="slidenum">
              <a:rPr lang="en-US" altLang="ja-JP"/>
              <a:pPr/>
              <a:t>3</a:t>
            </a:fld>
            <a:endParaRPr lang="en-US" altLang="ja-JP" dirty="0"/>
          </a:p>
        </p:txBody>
      </p:sp>
      <p:sp>
        <p:nvSpPr>
          <p:cNvPr id="4098" name="Rectangle 2"/>
          <p:cNvSpPr>
            <a:spLocks noGrp="1" noChangeArrowheads="1"/>
          </p:cNvSpPr>
          <p:nvPr>
            <p:ph type="title"/>
          </p:nvPr>
        </p:nvSpPr>
        <p:spPr>
          <a:ln/>
        </p:spPr>
        <p:txBody>
          <a:bodyPr/>
          <a:lstStyle/>
          <a:p>
            <a:r>
              <a:rPr lang="en-US" altLang="ja-JP" dirty="0" smtClean="0"/>
              <a:t>Attendance</a:t>
            </a:r>
            <a:endParaRPr lang="ja-JP" altLang="ja-JP" dirty="0"/>
          </a:p>
        </p:txBody>
      </p:sp>
      <p:sp>
        <p:nvSpPr>
          <p:cNvPr id="4099" name="Rectangle 3"/>
          <p:cNvSpPr>
            <a:spLocks noGrp="1" noChangeArrowheads="1"/>
          </p:cNvSpPr>
          <p:nvPr>
            <p:ph type="body" idx="1"/>
          </p:nvPr>
        </p:nvSpPr>
        <p:spPr>
          <a:ln/>
        </p:spPr>
        <p:txBody>
          <a:bodyPr/>
          <a:lstStyle/>
          <a:p>
            <a:pPr marL="457200" indent="-457200"/>
            <a:r>
              <a:rPr lang="en-US" altLang="ja-JP" sz="2800" dirty="0" smtClean="0"/>
              <a:t>https://imat.ieee.org</a:t>
            </a:r>
          </a:p>
          <a:p>
            <a:pPr marL="457200" indent="-457200">
              <a:buNone/>
            </a:pPr>
            <a:endParaRPr lang="en-US" altLang="ja-JP" sz="2800" dirty="0" smtClean="0"/>
          </a:p>
          <a:p>
            <a:pPr marL="457200" indent="-457200">
              <a:buFontTx/>
              <a:buAutoNum type="arabicPeriod"/>
            </a:pPr>
            <a:r>
              <a:rPr lang="en-US" altLang="ja-JP" sz="2800" dirty="0" smtClean="0"/>
              <a:t>Register</a:t>
            </a:r>
          </a:p>
          <a:p>
            <a:pPr marL="457200" indent="-457200">
              <a:buFontTx/>
              <a:buAutoNum type="arabicPeriod"/>
            </a:pPr>
            <a:r>
              <a:rPr lang="en-US" altLang="ja-JP" sz="2800" dirty="0" smtClean="0"/>
              <a:t>Indicate attendance</a:t>
            </a:r>
          </a:p>
          <a:p>
            <a:pPr>
              <a:buNone/>
            </a:pPr>
            <a:endParaRPr lang="ja-JP" altLang="ja-JP"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September 2014</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p14="http://schemas.microsoft.com/office/powerpoint/2010/main" xmlns="" val="368266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dirty="0" smtClean="0"/>
              <a:t>September 2014</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5</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xmlns="" val="440418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dirty="0" smtClean="0"/>
              <a:t>September 2014</a:t>
            </a:r>
            <a:endParaRPr lang="en-US" altLang="ja-JP"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6</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Tree>
    <p:extLst>
      <p:ext uri="{BB962C8B-B14F-4D97-AF65-F5344CB8AC3E}">
        <p14:creationId xmlns:p14="http://schemas.microsoft.com/office/powerpoint/2010/main" xmlns="" val="16043718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dirty="0" smtClean="0"/>
              <a:t>September 2014</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7</a:t>
            </a:fld>
            <a:endParaRPr lang="en-US" altLang="ja-JP" dirty="0"/>
          </a:p>
        </p:txBody>
      </p:sp>
    </p:spTree>
    <p:extLst>
      <p:ext uri="{BB962C8B-B14F-4D97-AF65-F5344CB8AC3E}">
        <p14:creationId xmlns:p14="http://schemas.microsoft.com/office/powerpoint/2010/main" xmlns="" val="55439828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TG4s schedule </a:t>
            </a:r>
            <a:r>
              <a:rPr kumimoji="1" lang="en-US" altLang="ja-JP" dirty="0" smtClean="0"/>
              <a:t>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September 2014</a:t>
            </a:r>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xmlns="" val="439964863"/>
              </p:ext>
            </p:extLst>
          </p:nvPr>
        </p:nvGraphicFramePr>
        <p:xfrm>
          <a:off x="952824" y="2060848"/>
          <a:ext cx="7128000" cy="253084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dirty="0" smtClean="0">
                          <a:solidFill>
                            <a:schemeClr val="tx1"/>
                          </a:solidFill>
                        </a:rPr>
                        <a:t>TG4s</a:t>
                      </a: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smtClean="0"/>
                        <a:t>TG4s</a:t>
                      </a: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TG4s</a:t>
                      </a: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smtClean="0">
                          <a:solidFill>
                            <a:schemeClr val="tx1"/>
                          </a:solidFill>
                        </a:rPr>
                        <a:t>TG4s</a:t>
                      </a:r>
                    </a:p>
                  </a:txBody>
                  <a:tcPr anchor="ctr"/>
                </a:tc>
                <a:tc>
                  <a:txBody>
                    <a:bodyPr/>
                    <a:lstStyle/>
                    <a:p>
                      <a:pPr algn="ctr"/>
                      <a:endParaRPr kumimoji="1" lang="ja-JP" altLang="en-US" dirty="0">
                        <a:solidFill>
                          <a:schemeClr val="tx1"/>
                        </a:solidFill>
                      </a:endParaRPr>
                    </a:p>
                  </a:txBody>
                  <a:tcPr anchor="ctr"/>
                </a:tc>
              </a:tr>
            </a:tbl>
          </a:graphicData>
        </a:graphic>
      </p:graphicFrame>
    </p:spTree>
    <p:extLst>
      <p:ext uri="{BB962C8B-B14F-4D97-AF65-F5344CB8AC3E}">
        <p14:creationId xmlns:p14="http://schemas.microsoft.com/office/powerpoint/2010/main" xmlns="" val="40745337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fontScale="85000" lnSpcReduction="20000"/>
          </a:bodyPr>
          <a:lstStyle/>
          <a:p>
            <a:r>
              <a:rPr lang="en-US" altLang="ja-JP" dirty="0" smtClean="0"/>
              <a:t>TG4s meeting call to order</a:t>
            </a:r>
          </a:p>
          <a:p>
            <a:r>
              <a:rPr lang="en-US" altLang="ja-JP" dirty="0" smtClean="0"/>
              <a:t>Call for essential patents and policies &amp; procedures reminder </a:t>
            </a:r>
          </a:p>
          <a:p>
            <a:r>
              <a:rPr lang="en-US" altLang="ja-JP" dirty="0" smtClean="0"/>
              <a:t>Task Group formation</a:t>
            </a:r>
          </a:p>
          <a:p>
            <a:r>
              <a:rPr lang="en-US" altLang="ja-JP" dirty="0" smtClean="0"/>
              <a:t>Approve San Diego meeting minutes</a:t>
            </a:r>
          </a:p>
          <a:p>
            <a:r>
              <a:rPr lang="en-US" altLang="ja-JP" dirty="0" smtClean="0"/>
              <a:t>Review of PAR, CSD and Timeline</a:t>
            </a:r>
          </a:p>
          <a:p>
            <a:r>
              <a:rPr lang="en-US" altLang="ja-JP" dirty="0" smtClean="0"/>
              <a:t>Presentations</a:t>
            </a:r>
          </a:p>
          <a:p>
            <a:pPr>
              <a:lnSpc>
                <a:spcPct val="80000"/>
              </a:lnSpc>
            </a:pPr>
            <a:r>
              <a:rPr lang="en-US" altLang="ja-JP" dirty="0" smtClean="0"/>
              <a:t>Work on Technical Guidance Document </a:t>
            </a:r>
          </a:p>
          <a:p>
            <a:pPr>
              <a:lnSpc>
                <a:spcPct val="80000"/>
              </a:lnSpc>
            </a:pPr>
            <a:r>
              <a:rPr lang="en-US" altLang="ja-JP" dirty="0" smtClean="0"/>
              <a:t>Plan for November meeting</a:t>
            </a:r>
          </a:p>
          <a:p>
            <a:r>
              <a:rPr lang="en-US" altLang="ja-JP" dirty="0" smtClean="0">
                <a:ea typeface="ＭＳ Ｐゴシック" pitchFamily="50" charset="-128"/>
              </a:rPr>
              <a:t>Report on progress to WG</a:t>
            </a:r>
          </a:p>
          <a:p>
            <a:pPr>
              <a:buNone/>
            </a:pPr>
            <a:endParaRPr kumimoji="1" lang="ja-JP" altLang="en-US" dirty="0"/>
          </a:p>
        </p:txBody>
      </p:sp>
      <p:sp>
        <p:nvSpPr>
          <p:cNvPr id="3" name="タイトル 2"/>
          <p:cNvSpPr>
            <a:spLocks noGrp="1"/>
          </p:cNvSpPr>
          <p:nvPr>
            <p:ph type="title"/>
          </p:nvPr>
        </p:nvSpPr>
        <p:spPr/>
        <p:txBody>
          <a:bodyPr/>
          <a:lstStyle/>
          <a:p>
            <a:r>
              <a:rPr lang="en-US" altLang="ja-JP" dirty="0" smtClean="0"/>
              <a:t>Agenda items for the week</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p:txBody>
          <a:bodyPr/>
          <a:lstStyle/>
          <a:p>
            <a:r>
              <a:rPr lang="en-US" altLang="ja-JP" dirty="0" smtClean="0"/>
              <a:t>September 2014</a:t>
            </a:r>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33</TotalTime>
  <Words>830</Words>
  <Application>Microsoft Office PowerPoint</Application>
  <PresentationFormat>画面に合わせる (4:3)</PresentationFormat>
  <Paragraphs>149</Paragraphs>
  <Slides>12</Slides>
  <Notes>3</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IEEE-P802_15</vt:lpstr>
      <vt:lpstr>スライド 1</vt:lpstr>
      <vt:lpstr>IEEE 802.15  TG4s  Opening Information  Athens, GR September 16, 2014</vt:lpstr>
      <vt:lpstr>Attendance</vt:lpstr>
      <vt:lpstr>スライド 4</vt:lpstr>
      <vt:lpstr>スライド 5</vt:lpstr>
      <vt:lpstr>Call for Potentially Essential Patents</vt:lpstr>
      <vt:lpstr>Other Guidelines for IEEE WG Meetings</vt:lpstr>
      <vt:lpstr>TG4s schedule for the week</vt:lpstr>
      <vt:lpstr>Agenda items for the week</vt:lpstr>
      <vt:lpstr>Agenda for Tuesday AM2</vt:lpstr>
      <vt:lpstr>Agenda for Tuesday PM2</vt:lpstr>
      <vt:lpstr>Agenda for Wednesday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September 2014</dc:title>
  <dc:subject>IEEE 802.15 &lt;TG4s Opening Information for September 2014]&gt;</dc:subject>
  <dc:creator>kitazawa</dc:creator>
  <dc:description>15-14-0550-00-004s</dc:description>
  <cp:lastModifiedBy>kitazawa</cp:lastModifiedBy>
  <cp:revision>5</cp:revision>
  <cp:lastPrinted>1998-02-10T13:28:06Z</cp:lastPrinted>
  <dcterms:created xsi:type="dcterms:W3CDTF">2014-09-15T11:38:05Z</dcterms:created>
  <dcterms:modified xsi:type="dcterms:W3CDTF">2014-09-15T20:08:55Z</dcterms:modified>
</cp:coreProperties>
</file>