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427" r:id="rId3"/>
    <p:sldId id="426" r:id="rId4"/>
    <p:sldId id="431" r:id="rId5"/>
    <p:sldId id="430" r:id="rId6"/>
    <p:sldId id="429" r:id="rId7"/>
    <p:sldId id="377" r:id="rId8"/>
  </p:sldIdLst>
  <p:sldSz cx="9144000" cy="6858000" type="screen4x3"/>
  <p:notesSz cx="6797675" cy="9928225"/>
  <p:defaultTextStyle>
    <a:defPPr>
      <a:defRPr lang="en-US"/>
    </a:defPPr>
    <a:lvl1pPr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1pPr>
    <a:lvl2pPr marL="4572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2pPr>
    <a:lvl3pPr marL="9144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5pPr>
    <a:lvl6pPr marL="2286000" algn="l" defTabSz="914400" rtl="0" eaLnBrk="1" latinLnBrk="1" hangingPunct="1">
      <a:defRPr kumimoji="1" sz="1200" kern="1200">
        <a:solidFill>
          <a:schemeClr val="tx1"/>
        </a:solidFill>
        <a:latin typeface="Times New Roman" pitchFamily="18" charset="0"/>
        <a:ea typeface="굴림" charset="-127"/>
        <a:cs typeface="+mn-cs"/>
      </a:defRPr>
    </a:lvl6pPr>
    <a:lvl7pPr marL="2743200" algn="l" defTabSz="914400" rtl="0" eaLnBrk="1" latinLnBrk="1" hangingPunct="1">
      <a:defRPr kumimoji="1" sz="1200" kern="1200">
        <a:solidFill>
          <a:schemeClr val="tx1"/>
        </a:solidFill>
        <a:latin typeface="Times New Roman" pitchFamily="18" charset="0"/>
        <a:ea typeface="굴림" charset="-127"/>
        <a:cs typeface="+mn-cs"/>
      </a:defRPr>
    </a:lvl7pPr>
    <a:lvl8pPr marL="3200400" algn="l" defTabSz="914400" rtl="0" eaLnBrk="1" latinLnBrk="1" hangingPunct="1">
      <a:defRPr kumimoji="1" sz="1200" kern="1200">
        <a:solidFill>
          <a:schemeClr val="tx1"/>
        </a:solidFill>
        <a:latin typeface="Times New Roman" pitchFamily="18" charset="0"/>
        <a:ea typeface="굴림" charset="-127"/>
        <a:cs typeface="+mn-cs"/>
      </a:defRPr>
    </a:lvl8pPr>
    <a:lvl9pPr marL="3657600" algn="l" defTabSz="914400" rtl="0" eaLnBrk="1" latinLnBrk="1" hangingPunct="1">
      <a:defRPr kumimoji="1" sz="1200" kern="1200">
        <a:solidFill>
          <a:schemeClr val="tx1"/>
        </a:solidFill>
        <a:latin typeface="Times New Roman" pitchFamily="18" charset="0"/>
        <a:ea typeface="굴림"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33"/>
    <a:srgbClr val="CC0000"/>
    <a:srgbClr val="FFFF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밝은 스타일 3 - 강조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27" autoAdjust="0"/>
    <p:restoredTop sz="99328" autoAdjust="0"/>
  </p:normalViewPr>
  <p:slideViewPr>
    <p:cSldViewPr>
      <p:cViewPr>
        <p:scale>
          <a:sx n="100" d="100"/>
          <a:sy n="100" d="100"/>
        </p:scale>
        <p:origin x="-61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1482" y="-84"/>
      </p:cViewPr>
      <p:guideLst>
        <p:guide orient="horz" pos="3128"/>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805" y="-13889"/>
            <a:ext cx="2639949" cy="430956"/>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latinLnBrk="0" hangingPunct="0">
              <a:defRPr kumimoji="0" sz="1400" b="1">
                <a:ea typeface="+mn-ea"/>
              </a:defRPr>
            </a:lvl1pPr>
          </a:lstStyle>
          <a:p>
            <a:pPr>
              <a:defRPr/>
            </a:pPr>
            <a:r>
              <a:rPr lang="en-US"/>
              <a:t>September 2009doc.: IEEE 802.15-09-0117-00-0007</a:t>
            </a:r>
          </a:p>
        </p:txBody>
      </p:sp>
      <p:sp>
        <p:nvSpPr>
          <p:cNvPr id="3075" name="Rectangle 3"/>
          <p:cNvSpPr>
            <a:spLocks noGrp="1" noChangeArrowheads="1"/>
          </p:cNvSpPr>
          <p:nvPr>
            <p:ph type="dt" sz="quarter" idx="1"/>
          </p:nvPr>
        </p:nvSpPr>
        <p:spPr bwMode="auto">
          <a:xfrm>
            <a:off x="681923" y="201588"/>
            <a:ext cx="2264352" cy="21547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latinLnBrk="0" hangingPunct="0">
              <a:defRPr kumimoji="0" sz="1400" b="1">
                <a:ea typeface="+mn-ea"/>
              </a:defRPr>
            </a:lvl1pPr>
          </a:lstStyle>
          <a:p>
            <a:pPr>
              <a:defRPr/>
            </a:pPr>
            <a:fld id="{E16600DA-5DC7-41A1-8419-6DE5410692D0}" type="datetime1">
              <a:rPr lang="en-US"/>
              <a:pPr>
                <a:defRPr/>
              </a:pPr>
              <a:t>9/15/2014</a:t>
            </a:fld>
            <a:r>
              <a:rPr lang="en-US"/>
              <a:t>&lt;month year&gt;</a:t>
            </a:r>
          </a:p>
        </p:txBody>
      </p:sp>
      <p:sp>
        <p:nvSpPr>
          <p:cNvPr id="3076" name="Rectangle 4"/>
          <p:cNvSpPr>
            <a:spLocks noGrp="1" noChangeArrowheads="1"/>
          </p:cNvSpPr>
          <p:nvPr>
            <p:ph type="ftr" sz="quarter" idx="2"/>
          </p:nvPr>
        </p:nvSpPr>
        <p:spPr bwMode="auto">
          <a:xfrm>
            <a:off x="4079222" y="9609491"/>
            <a:ext cx="2115037" cy="15391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latinLnBrk="0" hangingPunct="0">
              <a:defRPr kumimoji="0"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44567" y="9609491"/>
            <a:ext cx="1357688" cy="15391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8213" eaLnBrk="0" latinLnBrk="0" hangingPunct="0">
              <a:defRPr kumimoji="0" sz="1000">
                <a:ea typeface="굴림" pitchFamily="50" charset="-127"/>
              </a:defRPr>
            </a:lvl1pPr>
          </a:lstStyle>
          <a:p>
            <a:pPr>
              <a:defRPr/>
            </a:pPr>
            <a:r>
              <a:rPr lang="en-US" altLang="ko-KR"/>
              <a:t>Page </a:t>
            </a:r>
            <a:fld id="{00723024-07CC-4B30-AE82-FB595878F780}" type="slidenum">
              <a:rPr lang="en-US" altLang="ko-KR"/>
              <a:pPr>
                <a:defRPr/>
              </a:pPr>
              <a:t>‹#›</a:t>
            </a:fld>
            <a:endParaRPr lang="en-US" altLang="ko-KR"/>
          </a:p>
        </p:txBody>
      </p:sp>
      <p:sp>
        <p:nvSpPr>
          <p:cNvPr id="30726" name="Line 6"/>
          <p:cNvSpPr>
            <a:spLocks noChangeShapeType="1"/>
          </p:cNvSpPr>
          <p:nvPr/>
        </p:nvSpPr>
        <p:spPr bwMode="auto">
          <a:xfrm>
            <a:off x="680383" y="413676"/>
            <a:ext cx="5436909"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30727" name="Rectangle 7"/>
          <p:cNvSpPr>
            <a:spLocks noChangeArrowheads="1"/>
          </p:cNvSpPr>
          <p:nvPr/>
        </p:nvSpPr>
        <p:spPr bwMode="auto">
          <a:xfrm>
            <a:off x="680383" y="9609491"/>
            <a:ext cx="697316" cy="369391"/>
          </a:xfrm>
          <a:prstGeom prst="rect">
            <a:avLst/>
          </a:prstGeom>
          <a:noFill/>
          <a:ln w="9525">
            <a:noFill/>
            <a:miter lim="800000"/>
            <a:headEnd/>
            <a:tailEnd/>
          </a:ln>
        </p:spPr>
        <p:txBody>
          <a:bodyPr lIns="0" tIns="0" rIns="0" bIns="0">
            <a:spAutoFit/>
          </a:bodyPr>
          <a:lstStyle/>
          <a:p>
            <a:pPr defTabSz="938213" eaLnBrk="0" latinLnBrk="0" hangingPunct="0"/>
            <a:r>
              <a:rPr kumimoji="0" lang="en-US" altLang="ko-KR"/>
              <a:t>Submission</a:t>
            </a:r>
          </a:p>
        </p:txBody>
      </p:sp>
      <p:sp>
        <p:nvSpPr>
          <p:cNvPr id="30728" name="Line 8"/>
          <p:cNvSpPr>
            <a:spLocks noChangeShapeType="1"/>
          </p:cNvSpPr>
          <p:nvPr/>
        </p:nvSpPr>
        <p:spPr bwMode="auto">
          <a:xfrm>
            <a:off x="680385" y="9597624"/>
            <a:ext cx="5587763"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extLst>
      <p:ext uri="{BB962C8B-B14F-4D97-AF65-F5344CB8AC3E}">
        <p14:creationId xmlns:p14="http://schemas.microsoft.com/office/powerpoint/2010/main" val="117302333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98658"/>
            <a:ext cx="2758477" cy="430956"/>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latinLnBrk="0" hangingPunct="0">
              <a:defRPr kumimoji="0" sz="1400" b="1">
                <a:ea typeface="+mn-ea"/>
              </a:defRPr>
            </a:lvl1pPr>
          </a:lstStyle>
          <a:p>
            <a:pPr>
              <a:defRPr/>
            </a:pPr>
            <a:r>
              <a:rPr lang="en-US"/>
              <a:t>September 2009doc.: IEEE 802.15-09-0117-00-0007</a:t>
            </a:r>
          </a:p>
        </p:txBody>
      </p:sp>
      <p:sp>
        <p:nvSpPr>
          <p:cNvPr id="2051" name="Rectangle 3"/>
          <p:cNvSpPr>
            <a:spLocks noGrp="1" noChangeArrowheads="1"/>
          </p:cNvSpPr>
          <p:nvPr>
            <p:ph type="dt" idx="1"/>
          </p:nvPr>
        </p:nvSpPr>
        <p:spPr bwMode="auto">
          <a:xfrm>
            <a:off x="641901" y="116819"/>
            <a:ext cx="2681510" cy="21547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latinLnBrk="0" hangingPunct="0">
              <a:defRPr kumimoji="0" sz="1400" b="1">
                <a:ea typeface="+mn-ea"/>
              </a:defRPr>
            </a:lvl1pPr>
          </a:lstStyle>
          <a:p>
            <a:pPr>
              <a:defRPr/>
            </a:pPr>
            <a:fld id="{C4CA48AC-A7DE-48AA-B796-E07CE17AF6FC}" type="datetime1">
              <a:rPr lang="en-US"/>
              <a:pPr>
                <a:defRPr/>
              </a:pPr>
              <a:t>9/15/2014</a:t>
            </a:fld>
            <a:r>
              <a:rPr lang="en-US"/>
              <a:t>&lt;month year&gt;</a:t>
            </a:r>
          </a:p>
        </p:txBody>
      </p:sp>
      <p:sp>
        <p:nvSpPr>
          <p:cNvPr id="26628" name="Rectangle 4"/>
          <p:cNvSpPr>
            <a:spLocks noGrp="1" noRot="1" noChangeAspect="1" noChangeArrowheads="1" noTextEdit="1"/>
          </p:cNvSpPr>
          <p:nvPr>
            <p:ph type="sldImg" idx="2"/>
          </p:nvPr>
        </p:nvSpPr>
        <p:spPr bwMode="auto">
          <a:xfrm>
            <a:off x="928688" y="750888"/>
            <a:ext cx="4941887" cy="370840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5125" y="4716585"/>
            <a:ext cx="4987425" cy="4467363"/>
          </a:xfrm>
          <a:prstGeom prst="rect">
            <a:avLst/>
          </a:prstGeom>
          <a:noFill/>
          <a:ln w="9525">
            <a:noFill/>
            <a:miter lim="800000"/>
            <a:headEnd/>
            <a:tailEnd/>
          </a:ln>
        </p:spPr>
        <p:txBody>
          <a:bodyPr vert="horz" wrap="square" lIns="94187" tIns="46296" rIns="94187" bIns="46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97469" y="9612882"/>
            <a:ext cx="2459847" cy="18469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375" lvl="4" algn="r" defTabSz="938213" eaLnBrk="0" latinLnBrk="0" hangingPunct="0">
              <a:defRPr kumimoji="0">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875467" y="9612882"/>
            <a:ext cx="786597" cy="18469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latinLnBrk="0" hangingPunct="0">
              <a:defRPr kumimoji="0">
                <a:ea typeface="굴림" pitchFamily="50" charset="-127"/>
              </a:defRPr>
            </a:lvl1pPr>
          </a:lstStyle>
          <a:p>
            <a:pPr>
              <a:defRPr/>
            </a:pPr>
            <a:r>
              <a:rPr lang="en-US" altLang="ko-KR"/>
              <a:t>Page </a:t>
            </a:r>
            <a:fld id="{6716E33B-EA22-421C-8E42-183B3190A92E}" type="slidenum">
              <a:rPr lang="en-US" altLang="ko-KR"/>
              <a:pPr>
                <a:defRPr/>
              </a:pPr>
              <a:t>‹#›</a:t>
            </a:fld>
            <a:endParaRPr lang="en-US" altLang="ko-KR"/>
          </a:p>
        </p:txBody>
      </p:sp>
      <p:sp>
        <p:nvSpPr>
          <p:cNvPr id="26632" name="Rectangle 8"/>
          <p:cNvSpPr>
            <a:spLocks noChangeArrowheads="1"/>
          </p:cNvSpPr>
          <p:nvPr/>
        </p:nvSpPr>
        <p:spPr bwMode="auto">
          <a:xfrm>
            <a:off x="709633" y="9612883"/>
            <a:ext cx="697315" cy="369391"/>
          </a:xfrm>
          <a:prstGeom prst="rect">
            <a:avLst/>
          </a:prstGeom>
          <a:noFill/>
          <a:ln w="9525">
            <a:noFill/>
            <a:miter lim="800000"/>
            <a:headEnd/>
            <a:tailEnd/>
          </a:ln>
        </p:spPr>
        <p:txBody>
          <a:bodyPr lIns="0" tIns="0" rIns="0" bIns="0">
            <a:spAutoFit/>
          </a:bodyPr>
          <a:lstStyle/>
          <a:p>
            <a:pPr defTabSz="919163" eaLnBrk="0" latinLnBrk="0" hangingPunct="0"/>
            <a:r>
              <a:rPr kumimoji="0" lang="en-US" altLang="ko-KR"/>
              <a:t>Submission</a:t>
            </a:r>
          </a:p>
        </p:txBody>
      </p:sp>
      <p:sp>
        <p:nvSpPr>
          <p:cNvPr id="26633" name="Line 9"/>
          <p:cNvSpPr>
            <a:spLocks noChangeShapeType="1"/>
          </p:cNvSpPr>
          <p:nvPr/>
        </p:nvSpPr>
        <p:spPr bwMode="auto">
          <a:xfrm>
            <a:off x="709631" y="9611187"/>
            <a:ext cx="5378414"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6634" name="Line 10"/>
          <p:cNvSpPr>
            <a:spLocks noChangeShapeType="1"/>
          </p:cNvSpPr>
          <p:nvPr/>
        </p:nvSpPr>
        <p:spPr bwMode="auto">
          <a:xfrm>
            <a:off x="634204" y="317039"/>
            <a:ext cx="5529268"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extLst>
      <p:ext uri="{BB962C8B-B14F-4D97-AF65-F5344CB8AC3E}">
        <p14:creationId xmlns:p14="http://schemas.microsoft.com/office/powerpoint/2010/main" val="424829370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p:spPr>
        <p:txBody>
          <a:bodyPr/>
          <a:lstStyle/>
          <a:p>
            <a:r>
              <a:rPr lang="en-US" altLang="ko-KR" smtClean="0">
                <a:ea typeface="굴림" charset="-127"/>
              </a:rPr>
              <a:t>September 2009doc.: IEEE 802.15-09-0117-00-0007</a:t>
            </a:r>
          </a:p>
        </p:txBody>
      </p:sp>
      <p:sp>
        <p:nvSpPr>
          <p:cNvPr id="27651" name="Rectangle 3"/>
          <p:cNvSpPr>
            <a:spLocks noGrp="1" noChangeArrowheads="1"/>
          </p:cNvSpPr>
          <p:nvPr>
            <p:ph type="dt" sz="quarter" idx="1"/>
          </p:nvPr>
        </p:nvSpPr>
        <p:spPr>
          <a:noFill/>
        </p:spPr>
        <p:txBody>
          <a:bodyPr/>
          <a:lstStyle/>
          <a:p>
            <a:fld id="{C1FEAEFF-26A4-431C-A9F3-1AAC466AA2AC}" type="datetime1">
              <a:rPr lang="en-US" altLang="ko-KR" smtClean="0">
                <a:ea typeface="굴림" charset="-127"/>
              </a:rPr>
              <a:pPr/>
              <a:t>9/15/2014</a:t>
            </a:fld>
            <a:r>
              <a:rPr lang="en-US" altLang="ko-KR" smtClean="0">
                <a:ea typeface="굴림" charset="-127"/>
              </a:rPr>
              <a:t>&lt;month year&gt;</a:t>
            </a:r>
          </a:p>
        </p:txBody>
      </p:sp>
      <p:sp>
        <p:nvSpPr>
          <p:cNvPr id="27652" name="Slide Image Placeholder 1"/>
          <p:cNvSpPr>
            <a:spLocks noGrp="1" noRot="1" noChangeAspect="1" noTextEdit="1"/>
          </p:cNvSpPr>
          <p:nvPr>
            <p:ph type="sldImg"/>
          </p:nvPr>
        </p:nvSpPr>
        <p:spPr>
          <a:xfrm>
            <a:off x="927100" y="750888"/>
            <a:ext cx="4943475" cy="3708400"/>
          </a:xfrm>
          <a:ln/>
        </p:spPr>
      </p:sp>
      <p:sp>
        <p:nvSpPr>
          <p:cNvPr id="27653" name="Notes Placeholder 2"/>
          <p:cNvSpPr>
            <a:spLocks noGrp="1"/>
          </p:cNvSpPr>
          <p:nvPr>
            <p:ph type="body" idx="1"/>
          </p:nvPr>
        </p:nvSpPr>
        <p:spPr>
          <a:noFill/>
          <a:ln/>
        </p:spPr>
        <p:txBody>
          <a:bodyPr/>
          <a:lstStyle/>
          <a:p>
            <a:endParaRPr lang="en-US" altLang="ko-KR" smtClean="0">
              <a:ea typeface="굴림" charset="-127"/>
            </a:endParaRPr>
          </a:p>
        </p:txBody>
      </p:sp>
      <p:sp>
        <p:nvSpPr>
          <p:cNvPr id="27654" name="Header Placeholder 3"/>
          <p:cNvSpPr txBox="1">
            <a:spLocks noGrp="1"/>
          </p:cNvSpPr>
          <p:nvPr/>
        </p:nvSpPr>
        <p:spPr bwMode="auto">
          <a:xfrm>
            <a:off x="3398838" y="116819"/>
            <a:ext cx="2758477" cy="215478"/>
          </a:xfrm>
          <a:prstGeom prst="rect">
            <a:avLst/>
          </a:prstGeom>
          <a:noFill/>
          <a:ln w="9525">
            <a:noFill/>
            <a:miter lim="800000"/>
            <a:headEnd/>
            <a:tailEnd/>
          </a:ln>
        </p:spPr>
        <p:txBody>
          <a:bodyPr lIns="0" tIns="0" rIns="0" bIns="0" anchor="b">
            <a:spAutoFit/>
          </a:bodyPr>
          <a:lstStyle/>
          <a:p>
            <a:pPr algn="r" defTabSz="938213" eaLnBrk="0" latinLnBrk="0" hangingPunct="0"/>
            <a:r>
              <a:rPr kumimoji="0" lang="en-US" altLang="ko-KR" sz="1400" b="1"/>
              <a:t>doc.: IEEE 802.15-09-0117-00-0007</a:t>
            </a:r>
          </a:p>
        </p:txBody>
      </p:sp>
      <p:sp>
        <p:nvSpPr>
          <p:cNvPr id="27655" name="Date Placeholder 4"/>
          <p:cNvSpPr txBox="1">
            <a:spLocks noGrp="1"/>
          </p:cNvSpPr>
          <p:nvPr/>
        </p:nvSpPr>
        <p:spPr bwMode="auto">
          <a:xfrm>
            <a:off x="641901" y="116819"/>
            <a:ext cx="2681510" cy="215478"/>
          </a:xfrm>
          <a:prstGeom prst="rect">
            <a:avLst/>
          </a:prstGeom>
          <a:noFill/>
          <a:ln w="9525">
            <a:noFill/>
            <a:miter lim="800000"/>
            <a:headEnd/>
            <a:tailEnd/>
          </a:ln>
        </p:spPr>
        <p:txBody>
          <a:bodyPr lIns="0" tIns="0" rIns="0" bIns="0" anchor="b">
            <a:spAutoFit/>
          </a:bodyPr>
          <a:lstStyle/>
          <a:p>
            <a:pPr defTabSz="938213" eaLnBrk="0" latinLnBrk="0" hangingPunct="0"/>
            <a:r>
              <a:rPr kumimoji="0" lang="en-US" altLang="ko-KR" sz="1400" b="1"/>
              <a:t>&lt;month year&gt;</a:t>
            </a:r>
          </a:p>
        </p:txBody>
      </p:sp>
      <p:sp>
        <p:nvSpPr>
          <p:cNvPr id="27656" name="Footer Placeholder 5"/>
          <p:cNvSpPr>
            <a:spLocks noGrp="1"/>
          </p:cNvSpPr>
          <p:nvPr>
            <p:ph type="ftr" sz="quarter" idx="4"/>
          </p:nvPr>
        </p:nvSpPr>
        <p:spPr>
          <a:noFill/>
        </p:spPr>
        <p:txBody>
          <a:bodyPr/>
          <a:lstStyle/>
          <a:p>
            <a:pPr lvl="4"/>
            <a:r>
              <a:rPr lang="en-US" altLang="ko-KR" smtClean="0">
                <a:ea typeface="굴림" charset="-127"/>
              </a:rPr>
              <a:t>&lt;author&gt;, &lt;company&gt;</a:t>
            </a:r>
          </a:p>
        </p:txBody>
      </p:sp>
      <p:sp>
        <p:nvSpPr>
          <p:cNvPr id="27657" name="Slide Number Placeholder 6"/>
          <p:cNvSpPr>
            <a:spLocks noGrp="1"/>
          </p:cNvSpPr>
          <p:nvPr>
            <p:ph type="sldNum" sz="quarter" idx="5"/>
          </p:nvPr>
        </p:nvSpPr>
        <p:spPr>
          <a:noFill/>
        </p:spPr>
        <p:txBody>
          <a:bodyPr/>
          <a:lstStyle/>
          <a:p>
            <a:r>
              <a:rPr lang="en-US" altLang="ko-KR" smtClean="0">
                <a:ea typeface="굴림" charset="-127"/>
              </a:rPr>
              <a:t>Page </a:t>
            </a:r>
            <a:fld id="{588CFA11-09A4-4321-8EF4-D33DE6F99B24}" type="slidenum">
              <a:rPr lang="en-US" altLang="ko-KR" smtClean="0">
                <a:ea typeface="굴림" charset="-127"/>
              </a:rPr>
              <a:pPr/>
              <a:t>1</a:t>
            </a:fld>
            <a:endParaRPr lang="en-US" altLang="ko-KR" smtClean="0">
              <a:ea typeface="굴림"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3398839" y="-92850"/>
            <a:ext cx="2758477" cy="430956"/>
          </a:xfrm>
          <a:noFill/>
        </p:spPr>
        <p:txBody>
          <a:bodyPr/>
          <a:lstStyle/>
          <a:p>
            <a:r>
              <a:rPr lang="en-US" altLang="ko-KR" smtClean="0">
                <a:ea typeface="굴림" charset="-127"/>
              </a:rPr>
              <a:t>September 2009doc.: IEEE 802.15-09-0117-00-0007</a:t>
            </a:r>
          </a:p>
        </p:txBody>
      </p:sp>
      <p:sp>
        <p:nvSpPr>
          <p:cNvPr id="28675" name="Rectangle 3"/>
          <p:cNvSpPr>
            <a:spLocks noGrp="1" noChangeArrowheads="1"/>
          </p:cNvSpPr>
          <p:nvPr>
            <p:ph type="dt" sz="quarter" idx="1"/>
          </p:nvPr>
        </p:nvSpPr>
        <p:spPr>
          <a:xfrm>
            <a:off x="641902" y="119722"/>
            <a:ext cx="2681510" cy="215478"/>
          </a:xfrm>
          <a:noFill/>
        </p:spPr>
        <p:txBody>
          <a:bodyPr/>
          <a:lstStyle/>
          <a:p>
            <a:fld id="{2A1181FF-F2E7-4486-91EB-462C37B83114}" type="datetime1">
              <a:rPr lang="en-US" altLang="ko-KR" smtClean="0">
                <a:ea typeface="굴림" charset="-127"/>
              </a:rPr>
              <a:pPr/>
              <a:t>9/15/2014</a:t>
            </a:fld>
            <a:r>
              <a:rPr lang="en-US" altLang="ko-KR" smtClean="0">
                <a:ea typeface="굴림" charset="-127"/>
              </a:rPr>
              <a:t>&lt;month year&gt;</a:t>
            </a:r>
          </a:p>
        </p:txBody>
      </p:sp>
      <p:sp>
        <p:nvSpPr>
          <p:cNvPr id="28676" name="Rectangle 2"/>
          <p:cNvSpPr>
            <a:spLocks noGrp="1" noRot="1" noChangeAspect="1" noChangeArrowheads="1" noTextEdit="1"/>
          </p:cNvSpPr>
          <p:nvPr>
            <p:ph type="sldImg"/>
          </p:nvPr>
        </p:nvSpPr>
        <p:spPr>
          <a:xfrm>
            <a:off x="927100" y="750888"/>
            <a:ext cx="4943475" cy="3708400"/>
          </a:xfrm>
          <a:ln/>
        </p:spPr>
      </p:sp>
      <p:sp>
        <p:nvSpPr>
          <p:cNvPr id="28677" name="Rectangle 3"/>
          <p:cNvSpPr>
            <a:spLocks noGrp="1" noChangeArrowheads="1"/>
          </p:cNvSpPr>
          <p:nvPr>
            <p:ph type="body" idx="1"/>
          </p:nvPr>
        </p:nvSpPr>
        <p:spPr>
          <a:noFill/>
          <a:ln/>
        </p:spPr>
        <p:txBody>
          <a:bodyPr/>
          <a:lstStyle/>
          <a:p>
            <a:endParaRPr lang="en-US" altLang="ko-KR" smtClean="0">
              <a:ea typeface="굴림" charset="-127"/>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슬라이드 이미지 개체 틀 1"/>
          <p:cNvSpPr>
            <a:spLocks noGrp="1" noRot="1" noChangeAspect="1" noTextEdit="1"/>
          </p:cNvSpPr>
          <p:nvPr>
            <p:ph type="sldImg"/>
          </p:nvPr>
        </p:nvSpPr>
        <p:spPr>
          <a:ln/>
        </p:spPr>
      </p:sp>
      <p:sp>
        <p:nvSpPr>
          <p:cNvPr id="29699" name="슬라이드 노트 개체 틀 2"/>
          <p:cNvSpPr>
            <a:spLocks noGrp="1"/>
          </p:cNvSpPr>
          <p:nvPr>
            <p:ph type="body" idx="1"/>
          </p:nvPr>
        </p:nvSpPr>
        <p:spPr>
          <a:noFill/>
          <a:ln/>
        </p:spPr>
        <p:txBody>
          <a:bodyPr/>
          <a:lstStyle/>
          <a:p>
            <a:endParaRPr lang="ko-KR" altLang="en-US" smtClean="0"/>
          </a:p>
        </p:txBody>
      </p:sp>
      <p:sp>
        <p:nvSpPr>
          <p:cNvPr id="4" name="머리글 개체 틀 3"/>
          <p:cNvSpPr>
            <a:spLocks noGrp="1"/>
          </p:cNvSpPr>
          <p:nvPr>
            <p:ph type="hdr" sz="quarter"/>
          </p:nvPr>
        </p:nvSpPr>
        <p:spPr/>
        <p:txBody>
          <a:bodyPr/>
          <a:lstStyle/>
          <a:p>
            <a:pPr>
              <a:defRPr/>
            </a:pPr>
            <a:r>
              <a:rPr lang="en-US" smtClean="0"/>
              <a:t>September 2009doc.: IEEE 802.15-09-0117-00-0007</a:t>
            </a:r>
            <a:endParaRPr lang="en-US"/>
          </a:p>
        </p:txBody>
      </p:sp>
      <p:sp>
        <p:nvSpPr>
          <p:cNvPr id="5" name="날짜 개체 틀 4"/>
          <p:cNvSpPr>
            <a:spLocks noGrp="1"/>
          </p:cNvSpPr>
          <p:nvPr>
            <p:ph type="dt" sz="quarter" idx="1"/>
          </p:nvPr>
        </p:nvSpPr>
        <p:spPr/>
        <p:txBody>
          <a:bodyPr/>
          <a:lstStyle/>
          <a:p>
            <a:pPr>
              <a:defRPr/>
            </a:pPr>
            <a:fld id="{BF092D00-B6CC-4AB9-A457-CEB0ECBA2AAF}" type="datetime1">
              <a:rPr lang="en-US" smtClean="0"/>
              <a:pPr>
                <a:defRPr/>
              </a:pPr>
              <a:t>9/15/2014</a:t>
            </a:fld>
            <a:r>
              <a:rPr lang="en-US" smtClean="0"/>
              <a:t>&lt;month year&gt;</a:t>
            </a:r>
            <a:endParaRPr lang="en-US"/>
          </a:p>
        </p:txBody>
      </p:sp>
      <p:sp>
        <p:nvSpPr>
          <p:cNvPr id="6" name="바닥글 개체 틀 5"/>
          <p:cNvSpPr>
            <a:spLocks noGrp="1"/>
          </p:cNvSpPr>
          <p:nvPr>
            <p:ph type="ftr" sz="quarter" idx="4"/>
          </p:nvPr>
        </p:nvSpPr>
        <p:spPr/>
        <p:txBody>
          <a:bodyPr/>
          <a:lstStyle/>
          <a:p>
            <a:pPr lvl="4">
              <a:defRPr/>
            </a:pPr>
            <a:r>
              <a:rPr lang="en-US" smtClean="0"/>
              <a:t>&lt;author&gt;, &lt;company&gt;</a:t>
            </a:r>
            <a:endParaRPr lang="en-US"/>
          </a:p>
        </p:txBody>
      </p:sp>
      <p:sp>
        <p:nvSpPr>
          <p:cNvPr id="29703" name="슬라이드 번호 개체 틀 6"/>
          <p:cNvSpPr>
            <a:spLocks noGrp="1"/>
          </p:cNvSpPr>
          <p:nvPr>
            <p:ph type="sldNum" sz="quarter" idx="5"/>
          </p:nvPr>
        </p:nvSpPr>
        <p:spPr>
          <a:noFill/>
        </p:spPr>
        <p:txBody>
          <a:bodyPr/>
          <a:lstStyle/>
          <a:p>
            <a:r>
              <a:rPr lang="en-US" altLang="ko-KR" smtClean="0">
                <a:ea typeface="굴림" charset="-127"/>
              </a:rPr>
              <a:t>Page </a:t>
            </a:r>
            <a:fld id="{B0992CB6-4E2D-436F-B3CB-EEE5EA989313}" type="slidenum">
              <a:rPr lang="en-US" altLang="ko-KR" smtClean="0">
                <a:ea typeface="굴림" charset="-127"/>
              </a:rPr>
              <a:pPr/>
              <a:t>7</a:t>
            </a:fld>
            <a:endParaRPr lang="en-US" altLang="ko-KR" smtClean="0">
              <a:ea typeface="굴림"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5"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latinLnBrk="0" hangingPunct="0"/>
            <a:r>
              <a:rPr kumimoji="0" lang="en-US" altLang="ko-KR"/>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Rectangle 11"/>
          <p:cNvSpPr>
            <a:spLocks noGrp="1" noChangeArrowheads="1"/>
          </p:cNvSpPr>
          <p:nvPr>
            <p:ph type="ftr" sz="quarter" idx="10"/>
          </p:nvPr>
        </p:nvSpPr>
        <p:spPr>
          <a:xfrm>
            <a:off x="5486400" y="6475413"/>
            <a:ext cx="3124200" cy="182562"/>
          </a:xfrm>
        </p:spPr>
        <p:txBody>
          <a:bodyPr/>
          <a:lstStyle>
            <a:lvl1pPr>
              <a:defRPr/>
            </a:lvl1pPr>
          </a:lstStyle>
          <a:p>
            <a:pPr>
              <a:defRPr/>
            </a:pPr>
            <a:r>
              <a:rPr lang="en-US"/>
              <a:t>Yeong Min Jang, Kookmin UniversityYeong Min Jang, Kookmin University</a:t>
            </a:r>
          </a:p>
        </p:txBody>
      </p:sp>
      <p:sp>
        <p:nvSpPr>
          <p:cNvPr id="8" name="Rectangle 12"/>
          <p:cNvSpPr>
            <a:spLocks noGrp="1" noChangeArrowheads="1"/>
          </p:cNvSpPr>
          <p:nvPr>
            <p:ph type="sldNum" sz="quarter" idx="11"/>
          </p:nvPr>
        </p:nvSpPr>
        <p:spPr/>
        <p:txBody>
          <a:bodyPr/>
          <a:lstStyle>
            <a:lvl1pPr>
              <a:defRPr/>
            </a:lvl1pPr>
          </a:lstStyle>
          <a:p>
            <a:pPr>
              <a:defRPr/>
            </a:pPr>
            <a:r>
              <a:rPr lang="en-US" altLang="ko-KR"/>
              <a:t>Slide </a:t>
            </a:r>
            <a:fld id="{CC6673C7-C242-4A10-9807-5361A7857633}"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FC844DA4-D170-486F-83EC-F3608CB26325}" type="slidenum">
              <a:rPr lang="en-US" altLang="ko-KR"/>
              <a:pPr>
                <a:defRPr/>
              </a:pPr>
              <a:t>‹#›</a:t>
            </a:fld>
            <a:endParaRPr lang="en-US" altLang="ko-KR"/>
          </a:p>
        </p:txBody>
      </p:sp>
      <p:sp>
        <p:nvSpPr>
          <p:cNvPr id="6" name="Rectangle 4"/>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06E5E929-8634-4B38-8B64-FA15AEBD7B6A}" type="slidenum">
              <a:rPr lang="en-US" altLang="ko-KR"/>
              <a:pPr>
                <a:defRPr/>
              </a:pPr>
              <a:t>‹#›</a:t>
            </a:fld>
            <a:endParaRPr lang="en-US" altLang="ko-KR"/>
          </a:p>
        </p:txBody>
      </p:sp>
      <p:sp>
        <p:nvSpPr>
          <p:cNvPr id="6" name="Rectangle 4"/>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F569B998-9DFC-4616-A3B2-76E492CAFE7C}" type="slidenum">
              <a:rPr lang="en-US" altLang="ko-KR"/>
              <a:pPr>
                <a:defRPr/>
              </a:pPr>
              <a:t>‹#›</a:t>
            </a:fld>
            <a:endParaRPr lang="en-US" altLang="ko-KR"/>
          </a:p>
        </p:txBody>
      </p:sp>
      <p:sp>
        <p:nvSpPr>
          <p:cNvPr id="6" name="Rectangle 4"/>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8"/>
          <p:cNvSpPr>
            <a:spLocks noGrp="1" noChangeArrowheads="1"/>
          </p:cNvSpPr>
          <p:nvPr>
            <p:ph type="ftr" sz="quarter" idx="10"/>
          </p:nvPr>
        </p:nvSpPr>
        <p:spPr/>
        <p:txBody>
          <a:bodyPr/>
          <a:lstStyle>
            <a:lvl1pPr>
              <a:defRPr>
                <a:ea typeface="굴림" pitchFamily="50" charset="-127"/>
              </a:defRPr>
            </a:lvl1pPr>
          </a:lstStyle>
          <a:p>
            <a:pPr>
              <a:defRPr/>
            </a:pPr>
            <a:endParaRPr lang="en-US" altLang="ko-KR"/>
          </a:p>
        </p:txBody>
      </p:sp>
      <p:sp>
        <p:nvSpPr>
          <p:cNvPr id="7" name="Rectangle 9"/>
          <p:cNvSpPr>
            <a:spLocks noGrp="1" noChangeArrowheads="1"/>
          </p:cNvSpPr>
          <p:nvPr>
            <p:ph type="sldNum" sz="quarter" idx="11"/>
          </p:nvPr>
        </p:nvSpPr>
        <p:spPr/>
        <p:txBody>
          <a:bodyPr/>
          <a:lstStyle>
            <a:lvl1pPr>
              <a:defRPr/>
            </a:lvl1pPr>
          </a:lstStyle>
          <a:p>
            <a:pPr>
              <a:defRPr/>
            </a:pPr>
            <a:fld id="{06DF07AC-CE14-41F2-888D-DE42972FD6B6}" type="slidenum">
              <a:rPr lang="en-US" altLang="ko-KR"/>
              <a:pPr>
                <a:defRPr/>
              </a:pPr>
              <a:t>‹#›</a:t>
            </a:fld>
            <a:endParaRPr lang="en-US" altLang="ko-KR"/>
          </a:p>
        </p:txBody>
      </p:sp>
      <p:sp>
        <p:nvSpPr>
          <p:cNvPr id="8" name="Rectangle 4"/>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p:spPr>
        <p:txBody>
          <a:bodyPr lIns="0" tIns="0" rIns="0" bIns="0" anchor="b">
            <a:spAutoFit/>
          </a:bodyPr>
          <a:lstStyle/>
          <a:p>
            <a:pPr lvl="4" algn="r" eaLnBrk="0" latinLnBrk="0" hangingPunct="0"/>
            <a:r>
              <a:rPr kumimoji="0" lang="en-US" altLang="ko-KR" sz="1400" b="1"/>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latinLnBrk="0" hangingPunct="0"/>
            <a:r>
              <a:rPr kumimoji="0" lang="en-US" altLang="ko-K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8" name="TextBox 7"/>
          <p:cNvSpPr txBox="1">
            <a:spLocks noChangeArrowheads="1"/>
          </p:cNvSpPr>
          <p:nvPr/>
        </p:nvSpPr>
        <p:spPr bwMode="auto">
          <a:xfrm>
            <a:off x="5791200" y="301625"/>
            <a:ext cx="3171825" cy="3079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eaLnBrk="1" latinLnBrk="0" hangingPunct="1">
              <a:defRPr/>
            </a:pPr>
            <a:r>
              <a:rPr kumimoji="0" lang="en-US" altLang="ko-KR" sz="1400" b="1" smtClean="0"/>
              <a:t>doc. : IEEE 802.15-15-09-0549-00-0007</a:t>
            </a:r>
          </a:p>
        </p:txBody>
      </p:sp>
      <p:sp>
        <p:nvSpPr>
          <p:cNvPr id="9" name="TextBox 8"/>
          <p:cNvSpPr txBox="1">
            <a:spLocks noChangeArrowheads="1"/>
          </p:cNvSpPr>
          <p:nvPr/>
        </p:nvSpPr>
        <p:spPr bwMode="auto">
          <a:xfrm>
            <a:off x="5791200" y="301625"/>
            <a:ext cx="3141663" cy="304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eaLnBrk="1" latinLnBrk="0" hangingPunct="1">
              <a:defRPr/>
            </a:pPr>
            <a:r>
              <a:rPr kumimoji="0" lang="en-US" altLang="ko-KR" sz="1400" b="1" smtClean="0"/>
              <a:t>doc. : IEEE 802.15-1</a:t>
            </a:r>
            <a:r>
              <a:rPr kumimoji="0" lang="en-US" altLang="ko-KR" sz="1400" b="1" smtClean="0">
                <a:solidFill>
                  <a:srgbClr val="CC0000"/>
                </a:solidFill>
              </a:rPr>
              <a:t>5-09-0549-00-0007</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10"/>
          <p:cNvSpPr>
            <a:spLocks noGrp="1" noChangeArrowheads="1"/>
          </p:cNvSpPr>
          <p:nvPr>
            <p:ph type="ftr" sz="quarter" idx="10"/>
          </p:nvPr>
        </p:nvSpPr>
        <p:spPr/>
        <p:txBody>
          <a:bodyPr/>
          <a:lstStyle>
            <a:lvl1pPr>
              <a:defRPr/>
            </a:lvl1pPr>
          </a:lstStyle>
          <a:p>
            <a:pPr>
              <a:defRPr/>
            </a:pPr>
            <a:r>
              <a:rPr lang="en-US"/>
              <a:t>Yeong Min Jang, Kookmin UniversityYeong Min Jang, Kookmin University</a:t>
            </a:r>
          </a:p>
        </p:txBody>
      </p:sp>
      <p:sp>
        <p:nvSpPr>
          <p:cNvPr id="11" name="Rectangle 11"/>
          <p:cNvSpPr>
            <a:spLocks noGrp="1" noChangeArrowheads="1"/>
          </p:cNvSpPr>
          <p:nvPr>
            <p:ph type="sldNum" sz="quarter" idx="11"/>
          </p:nvPr>
        </p:nvSpPr>
        <p:spPr/>
        <p:txBody>
          <a:bodyPr/>
          <a:lstStyle>
            <a:lvl1pPr>
              <a:defRPr/>
            </a:lvl1pPr>
          </a:lstStyle>
          <a:p>
            <a:pPr>
              <a:defRPr/>
            </a:pPr>
            <a:r>
              <a:rPr lang="en-US" altLang="ko-KR"/>
              <a:t>Slide </a:t>
            </a:r>
            <a:fld id="{3A5A2795-3BFB-4C9D-80FE-E101A9D62F3C}" type="slidenum">
              <a:rPr lang="en-US" altLang="ko-KR"/>
              <a:pPr>
                <a:defRPr/>
              </a:pPr>
              <a:t>‹#›</a:t>
            </a:fld>
            <a:endParaRPr lang="en-US" altLang="ko-KR"/>
          </a:p>
        </p:txBody>
      </p:sp>
      <p:sp>
        <p:nvSpPr>
          <p:cNvPr id="12" name="Rectangle 4"/>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A9BC0714-9684-4906-9E0F-EB91EF5F31B9}" type="slidenum">
              <a:rPr lang="en-US" altLang="ko-KR"/>
              <a:pPr>
                <a:defRPr/>
              </a:pPr>
              <a:t>‹#›</a:t>
            </a:fld>
            <a:endParaRPr lang="en-US" altLang="ko-KR"/>
          </a:p>
        </p:txBody>
      </p:sp>
      <p:sp>
        <p:nvSpPr>
          <p:cNvPr id="6" name="Rectangle 4"/>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6" name="Rectangle 6"/>
          <p:cNvSpPr>
            <a:spLocks noGrp="1" noChangeArrowheads="1"/>
          </p:cNvSpPr>
          <p:nvPr>
            <p:ph type="sldNum" sz="quarter" idx="11"/>
          </p:nvPr>
        </p:nvSpPr>
        <p:spPr/>
        <p:txBody>
          <a:bodyPr/>
          <a:lstStyle>
            <a:lvl1pPr>
              <a:defRPr/>
            </a:lvl1pPr>
          </a:lstStyle>
          <a:p>
            <a:pPr>
              <a:defRPr/>
            </a:pPr>
            <a:r>
              <a:rPr lang="en-US" altLang="ko-KR"/>
              <a:t>Slide </a:t>
            </a:r>
            <a:fld id="{75B3AAB6-BA4A-44BC-BE6D-0CFEF303C782}" type="slidenum">
              <a:rPr lang="en-US" altLang="ko-KR"/>
              <a:pPr>
                <a:defRPr/>
              </a:pPr>
              <a:t>‹#›</a:t>
            </a:fld>
            <a:endParaRPr lang="en-US" altLang="ko-KR"/>
          </a:p>
        </p:txBody>
      </p:sp>
      <p:sp>
        <p:nvSpPr>
          <p:cNvPr id="7" name="Rectangle 4"/>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8" name="Rectangle 6"/>
          <p:cNvSpPr>
            <a:spLocks noGrp="1" noChangeArrowheads="1"/>
          </p:cNvSpPr>
          <p:nvPr>
            <p:ph type="sldNum" sz="quarter" idx="11"/>
          </p:nvPr>
        </p:nvSpPr>
        <p:spPr/>
        <p:txBody>
          <a:bodyPr/>
          <a:lstStyle>
            <a:lvl1pPr>
              <a:defRPr/>
            </a:lvl1pPr>
          </a:lstStyle>
          <a:p>
            <a:pPr>
              <a:defRPr/>
            </a:pPr>
            <a:r>
              <a:rPr lang="en-US" altLang="ko-KR"/>
              <a:t>Slide </a:t>
            </a:r>
            <a:fld id="{43FFB14D-2E64-4FCC-9130-04AB5E3A7478}" type="slidenum">
              <a:rPr lang="en-US" altLang="ko-KR"/>
              <a:pPr>
                <a:defRPr/>
              </a:pPr>
              <a:t>‹#›</a:t>
            </a:fld>
            <a:endParaRPr lang="en-US" altLang="ko-KR"/>
          </a:p>
        </p:txBody>
      </p:sp>
      <p:sp>
        <p:nvSpPr>
          <p:cNvPr id="9" name="Rectangle 4"/>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4" name="Rectangle 6"/>
          <p:cNvSpPr>
            <a:spLocks noGrp="1" noChangeArrowheads="1"/>
          </p:cNvSpPr>
          <p:nvPr>
            <p:ph type="sldNum" sz="quarter" idx="11"/>
          </p:nvPr>
        </p:nvSpPr>
        <p:spPr/>
        <p:txBody>
          <a:bodyPr/>
          <a:lstStyle>
            <a:lvl1pPr>
              <a:defRPr/>
            </a:lvl1pPr>
          </a:lstStyle>
          <a:p>
            <a:pPr>
              <a:defRPr/>
            </a:pPr>
            <a:r>
              <a:rPr lang="en-US" altLang="ko-KR"/>
              <a:t>Slide </a:t>
            </a:r>
            <a:fld id="{23176518-A77A-4841-B282-C39F811F65D6}" type="slidenum">
              <a:rPr lang="en-US" altLang="ko-KR"/>
              <a:pPr>
                <a:defRPr/>
              </a:pPr>
              <a:t>‹#›</a:t>
            </a:fld>
            <a:endParaRPr lang="en-US" altLang="ko-KR"/>
          </a:p>
        </p:txBody>
      </p:sp>
      <p:sp>
        <p:nvSpPr>
          <p:cNvPr id="5" name="Rectangle 10"/>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3" name="Rectangle 6"/>
          <p:cNvSpPr>
            <a:spLocks noGrp="1" noChangeArrowheads="1"/>
          </p:cNvSpPr>
          <p:nvPr>
            <p:ph type="sldNum" sz="quarter" idx="11"/>
          </p:nvPr>
        </p:nvSpPr>
        <p:spPr/>
        <p:txBody>
          <a:bodyPr/>
          <a:lstStyle>
            <a:lvl1pPr>
              <a:defRPr/>
            </a:lvl1pPr>
          </a:lstStyle>
          <a:p>
            <a:pPr>
              <a:defRPr/>
            </a:pPr>
            <a:r>
              <a:rPr lang="en-US" altLang="ko-KR"/>
              <a:t>Slide </a:t>
            </a:r>
            <a:fld id="{3C1A0A22-5AE0-40E7-966D-EA0D12D64A3C}" type="slidenum">
              <a:rPr lang="en-US" altLang="ko-KR"/>
              <a:pPr>
                <a:defRPr/>
              </a:pPr>
              <a:t>‹#›</a:t>
            </a:fld>
            <a:endParaRPr lang="en-US" altLang="ko-KR"/>
          </a:p>
        </p:txBody>
      </p:sp>
      <p:sp>
        <p:nvSpPr>
          <p:cNvPr id="4" name="Rectangle 4"/>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6" name="Rectangle 6"/>
          <p:cNvSpPr>
            <a:spLocks noGrp="1" noChangeArrowheads="1"/>
          </p:cNvSpPr>
          <p:nvPr>
            <p:ph type="sldNum" sz="quarter" idx="11"/>
          </p:nvPr>
        </p:nvSpPr>
        <p:spPr/>
        <p:txBody>
          <a:bodyPr/>
          <a:lstStyle>
            <a:lvl1pPr>
              <a:defRPr/>
            </a:lvl1pPr>
          </a:lstStyle>
          <a:p>
            <a:pPr>
              <a:defRPr/>
            </a:pPr>
            <a:r>
              <a:rPr lang="en-US" altLang="ko-KR"/>
              <a:t>Slide </a:t>
            </a:r>
            <a:fld id="{7C5ADA17-F631-43B1-8320-DE7D37B37EC6}" type="slidenum">
              <a:rPr lang="en-US" altLang="ko-KR"/>
              <a:pPr>
                <a:defRPr/>
              </a:pPr>
              <a:t>‹#›</a:t>
            </a:fld>
            <a:endParaRPr lang="en-US" altLang="ko-KR"/>
          </a:p>
        </p:txBody>
      </p:sp>
      <p:sp>
        <p:nvSpPr>
          <p:cNvPr id="7" name="Rectangle 4"/>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6" name="Rectangle 6"/>
          <p:cNvSpPr>
            <a:spLocks noGrp="1" noChangeArrowheads="1"/>
          </p:cNvSpPr>
          <p:nvPr>
            <p:ph type="sldNum" sz="quarter" idx="11"/>
          </p:nvPr>
        </p:nvSpPr>
        <p:spPr/>
        <p:txBody>
          <a:bodyPr/>
          <a:lstStyle>
            <a:lvl1pPr>
              <a:defRPr/>
            </a:lvl1pPr>
          </a:lstStyle>
          <a:p>
            <a:pPr>
              <a:defRPr/>
            </a:pPr>
            <a:r>
              <a:rPr lang="en-US" altLang="ko-KR"/>
              <a:t>Slide </a:t>
            </a:r>
            <a:fld id="{B08B0076-4FA4-4474-8CBE-ED018F7325FA}" type="slidenum">
              <a:rPr lang="en-US" altLang="ko-KR"/>
              <a:pPr>
                <a:defRPr/>
              </a:pPr>
              <a:t>‹#›</a:t>
            </a:fld>
            <a:endParaRPr lang="en-US" altLang="ko-KR"/>
          </a:p>
        </p:txBody>
      </p:sp>
      <p:sp>
        <p:nvSpPr>
          <p:cNvPr id="7" name="Rectangle 4"/>
          <p:cNvSpPr>
            <a:spLocks noGrp="1" noChangeArrowheads="1"/>
          </p:cNvSpPr>
          <p:nvPr userDrawn="1">
            <p:ph type="dt" sz="half" idx="12"/>
          </p:nvPr>
        </p:nvSpPr>
        <p:spPr>
          <a:xfrm>
            <a:off x="685800" y="384175"/>
            <a:ext cx="1600200" cy="430213"/>
          </a:xfrm>
          <a:prstGeom prst="rect">
            <a:avLst/>
          </a:prstGeom>
        </p:spPr>
        <p:txBody>
          <a:bodyPr/>
          <a:lstStyle>
            <a:lvl1pPr>
              <a:defRPr>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latinLnBrk="0" hangingPunct="0">
              <a:defRPr kumimoji="0">
                <a:ea typeface="+mn-ea"/>
              </a:defRPr>
            </a:lvl1pPr>
          </a:lstStyle>
          <a:p>
            <a:pPr>
              <a:defRPr/>
            </a:pPr>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ea typeface="굴림" pitchFamily="50" charset="-127"/>
              </a:defRPr>
            </a:lvl1pPr>
          </a:lstStyle>
          <a:p>
            <a:pPr>
              <a:defRPr/>
            </a:pPr>
            <a:r>
              <a:rPr lang="en-US" altLang="ko-KR"/>
              <a:t>Slide </a:t>
            </a:r>
            <a:fld id="{BBD12CCC-F7BA-45CB-8D8B-056B7230330A}" type="slidenum">
              <a:rPr lang="en-US" altLang="ko-KR"/>
              <a:pPr>
                <a:defRPr/>
              </a:pPr>
              <a:t>‹#›</a:t>
            </a:fld>
            <a:endParaRPr lang="en-US" altLang="ko-K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1031"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latinLnBrk="0" hangingPunct="0"/>
            <a:r>
              <a:rPr kumimoji="0" lang="en-US" altLang="ko-KR"/>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593" r:id="rId1"/>
    <p:sldLayoutId id="2147484594" r:id="rId2"/>
    <p:sldLayoutId id="2147484595" r:id="rId3"/>
    <p:sldLayoutId id="2147484596" r:id="rId4"/>
    <p:sldLayoutId id="2147484597" r:id="rId5"/>
    <p:sldLayoutId id="2147484598" r:id="rId6"/>
    <p:sldLayoutId id="2147484599" r:id="rId7"/>
    <p:sldLayoutId id="2147484600" r:id="rId8"/>
    <p:sldLayoutId id="2147484601" r:id="rId9"/>
    <p:sldLayoutId id="2147484602" r:id="rId10"/>
    <p:sldLayoutId id="2147484603" r:id="rId11"/>
    <p:sldLayoutId id="2147484604" r:id="rId12"/>
    <p:sldLayoutId id="2147484605" r:id="rId13"/>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7.xml"/><Relationship Id="rId5" Type="http://schemas.openxmlformats.org/officeDocument/2006/relationships/image" Target="../media/image15.png"/><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
          <p:cNvSpPr>
            <a:spLocks noGrp="1" noChangeArrowheads="1"/>
          </p:cNvSpPr>
          <p:nvPr>
            <p:ph type="ftr" sz="quarter" idx="10"/>
          </p:nvPr>
        </p:nvSpPr>
        <p:spPr>
          <a:xfrm>
            <a:off x="4386263" y="6477000"/>
            <a:ext cx="4191000" cy="184150"/>
          </a:xfrm>
          <a:noFill/>
        </p:spPr>
        <p:txBody>
          <a:bodyPr/>
          <a:lstStyle/>
          <a:p>
            <a:r>
              <a:rPr lang="en-US" altLang="ko-KR" dirty="0" smtClean="0">
                <a:ea typeface="굴림" charset="-127"/>
              </a:rPr>
              <a:t>Sang Kook Han, </a:t>
            </a:r>
            <a:r>
              <a:rPr lang="en-US" altLang="ko-KR" dirty="0" err="1" smtClean="0">
                <a:ea typeface="굴림" charset="-127"/>
              </a:rPr>
              <a:t>Yonsei</a:t>
            </a:r>
            <a:r>
              <a:rPr lang="en-US" altLang="ko-KR" dirty="0" smtClean="0">
                <a:ea typeface="굴림" charset="-127"/>
              </a:rPr>
              <a:t> University</a:t>
            </a:r>
          </a:p>
        </p:txBody>
      </p:sp>
      <p:sp>
        <p:nvSpPr>
          <p:cNvPr id="15364" name="Rectangle 6"/>
          <p:cNvSpPr>
            <a:spLocks noGrp="1" noChangeArrowheads="1"/>
          </p:cNvSpPr>
          <p:nvPr>
            <p:ph type="sldNum" sz="quarter" idx="11"/>
          </p:nvPr>
        </p:nvSpPr>
        <p:spPr>
          <a:noFill/>
        </p:spPr>
        <p:txBody>
          <a:bodyPr/>
          <a:lstStyle/>
          <a:p>
            <a:r>
              <a:rPr lang="en-US" altLang="ko-KR" smtClean="0">
                <a:ea typeface="굴림" charset="-127"/>
              </a:rPr>
              <a:t>Slide </a:t>
            </a:r>
            <a:fld id="{E5219772-8F7F-419C-A280-F524E3BF3756}" type="slidenum">
              <a:rPr lang="en-US" altLang="ko-KR" smtClean="0">
                <a:ea typeface="굴림" charset="-127"/>
              </a:rPr>
              <a:pPr/>
              <a:t>1</a:t>
            </a:fld>
            <a:endParaRPr lang="en-US" altLang="ko-KR" smtClean="0">
              <a:ea typeface="굴림" charset="-127"/>
            </a:endParaRPr>
          </a:p>
        </p:txBody>
      </p:sp>
      <p:sp>
        <p:nvSpPr>
          <p:cNvPr id="15365" name="Slide Number Placeholder 3"/>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latinLnBrk="0" hangingPunct="0"/>
            <a:r>
              <a:rPr kumimoji="0" lang="en-US" altLang="ko-KR"/>
              <a:t>Slide </a:t>
            </a:r>
            <a:fld id="{D0C9338A-8896-4665-B9BE-0AAC9467496E}" type="slidenum">
              <a:rPr kumimoji="0" lang="en-US" altLang="ko-KR"/>
              <a:pPr algn="ctr" eaLnBrk="0" latinLnBrk="0" hangingPunct="0"/>
              <a:t>1</a:t>
            </a:fld>
            <a:endParaRPr kumimoji="0" lang="en-US" altLang="ko-KR"/>
          </a:p>
        </p:txBody>
      </p:sp>
      <p:sp>
        <p:nvSpPr>
          <p:cNvPr id="27651" name="Rectangle 3"/>
          <p:cNvSpPr>
            <a:spLocks noChangeArrowheads="1"/>
          </p:cNvSpPr>
          <p:nvPr/>
        </p:nvSpPr>
        <p:spPr bwMode="auto">
          <a:xfrm>
            <a:off x="152400" y="685800"/>
            <a:ext cx="8839200" cy="5755422"/>
          </a:xfrm>
          <a:prstGeom prst="rect">
            <a:avLst/>
          </a:prstGeom>
          <a:noFill/>
          <a:ln w="12700">
            <a:noFill/>
            <a:miter lim="800000"/>
            <a:headEnd type="none" w="sm" len="sm"/>
            <a:tailEnd type="none" w="sm" len="sm"/>
          </a:ln>
          <a:effectLst/>
        </p:spPr>
        <p:txBody>
          <a:bodyPr>
            <a:spAutoFit/>
          </a:bodyPr>
          <a:lstStyle/>
          <a:p>
            <a:pPr marL="739775" indent="-739775" algn="ctr" eaLnBrk="0" latinLnBrk="0" hangingPunct="0">
              <a:defRPr/>
            </a:pPr>
            <a:r>
              <a:rPr kumimoji="0" lang="en-US" altLang="ko-KR" sz="1800" b="1" u="sng" dirty="0">
                <a:effectLst>
                  <a:outerShdw blurRad="38100" dist="38100" dir="2700000" algn="tl">
                    <a:srgbClr val="C0C0C0"/>
                  </a:outerShdw>
                </a:effectLst>
                <a:ea typeface="굴림" pitchFamily="50" charset="-127"/>
              </a:rPr>
              <a:t>Project: IEEE </a:t>
            </a:r>
            <a:r>
              <a:rPr kumimoji="0" lang="en-US" altLang="ko-KR" sz="1800" b="1" u="sng" dirty="0" smtClean="0">
                <a:effectLst>
                  <a:outerShdw blurRad="38100" dist="38100" dir="2700000" algn="tl">
                    <a:srgbClr val="C0C0C0"/>
                  </a:outerShdw>
                </a:effectLst>
                <a:ea typeface="굴림" pitchFamily="50" charset="-127"/>
              </a:rPr>
              <a:t>802.15.7a OCC Study </a:t>
            </a:r>
            <a:r>
              <a:rPr kumimoji="0" lang="en-US" altLang="ko-KR" sz="1800" b="1" u="sng" dirty="0">
                <a:effectLst>
                  <a:outerShdw blurRad="38100" dist="38100" dir="2700000" algn="tl">
                    <a:srgbClr val="C0C0C0"/>
                  </a:outerShdw>
                </a:effectLst>
                <a:ea typeface="굴림" pitchFamily="50" charset="-127"/>
              </a:rPr>
              <a:t>Group </a:t>
            </a:r>
            <a:endParaRPr kumimoji="0" lang="ko-KR" altLang="en-US" sz="1800" b="1" u="sng" dirty="0">
              <a:effectLst>
                <a:outerShdw blurRad="38100" dist="38100" dir="2700000" algn="tl">
                  <a:srgbClr val="C0C0C0"/>
                </a:outerShdw>
              </a:effectLst>
              <a:ea typeface="굴림" pitchFamily="50" charset="-127"/>
            </a:endParaRPr>
          </a:p>
          <a:p>
            <a:pPr marL="739775" indent="-739775" eaLnBrk="0" latinLnBrk="0" hangingPunct="0">
              <a:defRPr/>
            </a:pPr>
            <a:endParaRPr kumimoji="0" lang="en-US" altLang="ko-KR" sz="1600" dirty="0">
              <a:ea typeface="굴림" pitchFamily="50" charset="-127"/>
            </a:endParaRPr>
          </a:p>
          <a:p>
            <a:pPr marL="739775" indent="-739775" eaLnBrk="0" latinLnBrk="0" hangingPunct="0">
              <a:defRPr/>
            </a:pPr>
            <a:r>
              <a:rPr kumimoji="0" lang="en-US" altLang="ko-KR" sz="1600" b="1" dirty="0" smtClean="0">
                <a:ea typeface="굴림" pitchFamily="50" charset="-127"/>
              </a:rPr>
              <a:t>Submission Title:</a:t>
            </a:r>
            <a:r>
              <a:rPr kumimoji="0" lang="en-US" altLang="ko-KR" sz="1600" dirty="0" smtClean="0">
                <a:ea typeface="굴림" pitchFamily="50" charset="-127"/>
              </a:rPr>
              <a:t> [</a:t>
            </a:r>
            <a:r>
              <a:rPr lang="en-US" altLang="ko-KR" sz="1600" dirty="0"/>
              <a:t>Technical Topics for Location Based Service based on Smart Device Camera and </a:t>
            </a:r>
            <a:r>
              <a:rPr lang="en-US" altLang="ko-KR" sz="1600" dirty="0" smtClean="0"/>
              <a:t>LED light]</a:t>
            </a:r>
            <a:endParaRPr lang="en-US" altLang="ko-KR" sz="1600" dirty="0"/>
          </a:p>
          <a:p>
            <a:pPr marL="739775" indent="-739775" eaLnBrk="0" latinLnBrk="0" hangingPunct="0">
              <a:defRPr/>
            </a:pPr>
            <a:r>
              <a:rPr kumimoji="0" lang="en-US" altLang="ko-KR" sz="1600" dirty="0">
                <a:ea typeface="굴림" pitchFamily="50" charset="-127"/>
              </a:rPr>
              <a:t>	</a:t>
            </a:r>
          </a:p>
          <a:p>
            <a:pPr marL="739775" indent="-739775" eaLnBrk="0" latinLnBrk="0" hangingPunct="0">
              <a:defRPr/>
            </a:pPr>
            <a:r>
              <a:rPr kumimoji="0" lang="en-US" altLang="ko-KR" sz="1600" b="1" dirty="0">
                <a:ea typeface="굴림" pitchFamily="50" charset="-127"/>
              </a:rPr>
              <a:t>Date Submitted: </a:t>
            </a:r>
            <a:r>
              <a:rPr kumimoji="0" lang="en-US" altLang="ko-KR" sz="1600" dirty="0" smtClean="0">
                <a:ea typeface="굴림" pitchFamily="50" charset="-127"/>
              </a:rPr>
              <a:t>[15  Sep, 2014] </a:t>
            </a:r>
            <a:r>
              <a:rPr kumimoji="0" lang="en-US" altLang="ko-KR" sz="1600" dirty="0">
                <a:ea typeface="굴림" pitchFamily="50" charset="-127"/>
              </a:rPr>
              <a:t>	</a:t>
            </a:r>
            <a:r>
              <a:rPr lang="en-US" altLang="ko-KR" sz="1600" b="1" dirty="0"/>
              <a:t> </a:t>
            </a:r>
          </a:p>
          <a:p>
            <a:pPr marL="739775" indent="-739775" eaLnBrk="0" latinLnBrk="0" hangingPunct="0">
              <a:defRPr/>
            </a:pPr>
            <a:r>
              <a:rPr kumimoji="0" lang="en-US" altLang="ko-KR" sz="1600" b="1" dirty="0" smtClean="0">
                <a:ea typeface="굴림" pitchFamily="50" charset="-127"/>
              </a:rPr>
              <a:t>Source:</a:t>
            </a:r>
            <a:r>
              <a:rPr kumimoji="0" lang="en-US" altLang="ko-KR" sz="1600" dirty="0" smtClean="0">
                <a:ea typeface="굴림" pitchFamily="50" charset="-127"/>
              </a:rPr>
              <a:t> [*Sang Kook Han, *Yong Hwan Son, **Jae Sang</a:t>
            </a:r>
            <a:r>
              <a:rPr lang="en-US" altLang="ko-KR" sz="1600" dirty="0" smtClean="0"/>
              <a:t> Cha, ***</a:t>
            </a:r>
            <a:r>
              <a:rPr lang="en-US" altLang="ko-KR" sz="1600" dirty="0" err="1" smtClean="0"/>
              <a:t>Yeong</a:t>
            </a:r>
            <a:r>
              <a:rPr lang="en-US" altLang="ko-KR" sz="1600" dirty="0" smtClean="0"/>
              <a:t> Min Jang</a:t>
            </a:r>
            <a:r>
              <a:rPr kumimoji="0" lang="en-US" altLang="ko-KR" sz="1600" dirty="0" smtClean="0">
                <a:ea typeface="굴림" pitchFamily="50" charset="-127"/>
              </a:rPr>
              <a:t>]</a:t>
            </a:r>
          </a:p>
          <a:p>
            <a:pPr marL="739775" indent="-739775" eaLnBrk="0" latinLnBrk="0" hangingPunct="0">
              <a:defRPr/>
            </a:pPr>
            <a:r>
              <a:rPr kumimoji="0" lang="en-US" altLang="ko-KR" sz="1600" dirty="0" smtClean="0">
                <a:ea typeface="굴림" pitchFamily="50" charset="-127"/>
              </a:rPr>
              <a:t>               </a:t>
            </a:r>
            <a:r>
              <a:rPr kumimoji="0" lang="en-US" altLang="ko-KR" sz="1600" dirty="0" smtClean="0">
                <a:ea typeface="굴림" pitchFamily="50" charset="-127"/>
              </a:rPr>
              <a:t>[*</a:t>
            </a:r>
            <a:r>
              <a:rPr kumimoji="0" lang="en-US" altLang="ko-KR" sz="1600" dirty="0" err="1" smtClean="0">
                <a:ea typeface="굴림" pitchFamily="50" charset="-127"/>
              </a:rPr>
              <a:t>Yonsei</a:t>
            </a:r>
            <a:r>
              <a:rPr kumimoji="0" lang="en-US" altLang="ko-KR" sz="1600" dirty="0" smtClean="0">
                <a:ea typeface="굴림" pitchFamily="50" charset="-127"/>
              </a:rPr>
              <a:t> University, **</a:t>
            </a:r>
            <a:r>
              <a:rPr lang="en-US" altLang="ko-KR" sz="1600" dirty="0" smtClean="0"/>
              <a:t>Seoul </a:t>
            </a:r>
            <a:r>
              <a:rPr lang="en-US" altLang="ko-KR" sz="1600" dirty="0"/>
              <a:t>National </a:t>
            </a:r>
            <a:r>
              <a:rPr lang="en-US" altLang="ko-KR" sz="1600" dirty="0" smtClean="0"/>
              <a:t>Univ. </a:t>
            </a:r>
            <a:r>
              <a:rPr lang="en-US" altLang="ko-KR" sz="1600" dirty="0"/>
              <a:t>of Science &amp; </a:t>
            </a:r>
            <a:r>
              <a:rPr lang="en-US" altLang="ko-KR" sz="1600" dirty="0" smtClean="0"/>
              <a:t>Technology, ***</a:t>
            </a:r>
            <a:r>
              <a:rPr lang="en-US" altLang="ko-KR" sz="1600" dirty="0" err="1" smtClean="0"/>
              <a:t>Kookmin</a:t>
            </a:r>
            <a:r>
              <a:rPr lang="en-US" altLang="ko-KR" sz="1600" dirty="0" smtClean="0"/>
              <a:t> Univ.</a:t>
            </a:r>
            <a:r>
              <a:rPr kumimoji="0" lang="en-US" altLang="ko-KR" sz="1600" dirty="0" smtClean="0">
                <a:ea typeface="굴림" pitchFamily="50" charset="-127"/>
              </a:rPr>
              <a:t>]                                  </a:t>
            </a:r>
            <a:endParaRPr kumimoji="0" lang="en-US" altLang="ko-KR" sz="1600" dirty="0">
              <a:ea typeface="굴림" pitchFamily="50" charset="-127"/>
            </a:endParaRPr>
          </a:p>
          <a:p>
            <a:pPr marL="739775" indent="-739775" eaLnBrk="0" latinLnBrk="0" hangingPunct="0">
              <a:defRPr/>
            </a:pPr>
            <a:endParaRPr kumimoji="0" lang="en-US" altLang="ko-KR" sz="1600" dirty="0">
              <a:ea typeface="굴림" pitchFamily="50" charset="-127"/>
            </a:endParaRPr>
          </a:p>
          <a:p>
            <a:pPr marL="739775" indent="-739775" eaLnBrk="0" latinLnBrk="0" hangingPunct="0">
              <a:defRPr/>
            </a:pPr>
            <a:r>
              <a:rPr kumimoji="0" lang="en-US" altLang="ko-KR" sz="1600" b="1" dirty="0">
                <a:ea typeface="굴림" pitchFamily="50" charset="-127"/>
              </a:rPr>
              <a:t>Address : </a:t>
            </a:r>
            <a:r>
              <a:rPr kumimoji="0" lang="en-US" altLang="ko-KR" sz="1600" dirty="0" smtClean="0">
                <a:ea typeface="굴림" pitchFamily="50" charset="-127"/>
              </a:rPr>
              <a:t>[</a:t>
            </a:r>
            <a:r>
              <a:rPr kumimoji="0" lang="en-US" altLang="ko-KR" sz="1600" dirty="0" err="1" smtClean="0">
                <a:ea typeface="굴림" pitchFamily="50" charset="-127"/>
              </a:rPr>
              <a:t>Yonsei</a:t>
            </a:r>
            <a:r>
              <a:rPr kumimoji="0" lang="ko-KR" altLang="en-US" sz="1600" dirty="0" smtClean="0">
                <a:ea typeface="굴림" pitchFamily="50" charset="-127"/>
              </a:rPr>
              <a:t> </a:t>
            </a:r>
            <a:r>
              <a:rPr kumimoji="0" lang="en-US" altLang="ko-KR" sz="1600" dirty="0" smtClean="0">
                <a:ea typeface="굴림" pitchFamily="50" charset="-127"/>
              </a:rPr>
              <a:t> University, </a:t>
            </a:r>
            <a:r>
              <a:rPr kumimoji="0" lang="en-US" altLang="ko-KR" sz="1600" dirty="0">
                <a:ea typeface="굴림" pitchFamily="50" charset="-127"/>
              </a:rPr>
              <a:t>Seoul, Korea]</a:t>
            </a:r>
          </a:p>
          <a:p>
            <a:pPr marL="739775" indent="-739775" eaLnBrk="0" latinLnBrk="0" hangingPunct="0">
              <a:defRPr/>
            </a:pPr>
            <a:r>
              <a:rPr kumimoji="0" lang="en-US" altLang="ko-KR" sz="1600" b="1" dirty="0">
                <a:ea typeface="굴림" pitchFamily="50" charset="-127"/>
              </a:rPr>
              <a:t>Voice: </a:t>
            </a:r>
            <a:r>
              <a:rPr kumimoji="0" lang="en-US" altLang="ko-KR" sz="1600" dirty="0">
                <a:ea typeface="굴림" pitchFamily="50" charset="-127"/>
              </a:rPr>
              <a:t>[</a:t>
            </a:r>
            <a:r>
              <a:rPr kumimoji="0" lang="en-US" altLang="ko-KR" sz="1600" dirty="0" smtClean="0">
                <a:ea typeface="굴림" pitchFamily="50" charset="-127"/>
              </a:rPr>
              <a:t>82-2-2123-4016], </a:t>
            </a:r>
            <a:r>
              <a:rPr kumimoji="0" lang="en-US" altLang="ko-KR" sz="1600" dirty="0">
                <a:ea typeface="굴림" pitchFamily="50" charset="-127"/>
              </a:rPr>
              <a:t>FAX: [</a:t>
            </a:r>
            <a:r>
              <a:rPr kumimoji="0" lang="en-US" altLang="ko-KR" sz="1600" dirty="0" smtClean="0">
                <a:ea typeface="굴림" pitchFamily="50" charset="-127"/>
              </a:rPr>
              <a:t>82-2-364-4016], </a:t>
            </a:r>
            <a:r>
              <a:rPr kumimoji="0" lang="en-US" altLang="ko-KR" sz="1600" dirty="0">
                <a:ea typeface="굴림" pitchFamily="50" charset="-127"/>
              </a:rPr>
              <a:t>E-Mail</a:t>
            </a:r>
            <a:r>
              <a:rPr kumimoji="0" lang="en-US" altLang="ko-KR" sz="1600" dirty="0" smtClean="0">
                <a:ea typeface="굴림" pitchFamily="50" charset="-127"/>
              </a:rPr>
              <a:t>:[skhan@yonsei.ac.kr</a:t>
            </a:r>
            <a:r>
              <a:rPr kumimoji="0" lang="en-US" altLang="ko-KR" sz="1600" dirty="0">
                <a:ea typeface="굴림" pitchFamily="50" charset="-127"/>
              </a:rPr>
              <a:t>]	</a:t>
            </a:r>
          </a:p>
          <a:p>
            <a:pPr marL="739775" indent="-739775" eaLnBrk="0" latinLnBrk="0" hangingPunct="0">
              <a:spcBef>
                <a:spcPts val="600"/>
              </a:spcBef>
              <a:spcAft>
                <a:spcPts val="600"/>
              </a:spcAft>
              <a:defRPr/>
            </a:pPr>
            <a:r>
              <a:rPr kumimoji="0" lang="en-US" altLang="ko-KR" sz="1600" b="1" dirty="0">
                <a:ea typeface="굴림" pitchFamily="50" charset="-127"/>
              </a:rPr>
              <a:t>Re:</a:t>
            </a:r>
            <a:r>
              <a:rPr kumimoji="0" lang="en-US" altLang="ko-KR" sz="1600" dirty="0">
                <a:ea typeface="굴림" pitchFamily="50" charset="-127"/>
              </a:rPr>
              <a:t> []</a:t>
            </a:r>
          </a:p>
          <a:p>
            <a:pPr marL="739775" indent="-739775" eaLnBrk="0" latinLnBrk="0" hangingPunct="0">
              <a:spcBef>
                <a:spcPts val="600"/>
              </a:spcBef>
              <a:spcAft>
                <a:spcPts val="600"/>
              </a:spcAft>
              <a:defRPr/>
            </a:pPr>
            <a:r>
              <a:rPr kumimoji="0" lang="en-US" altLang="ko-KR" sz="1600" b="1" dirty="0">
                <a:ea typeface="굴림" pitchFamily="50" charset="-127"/>
              </a:rPr>
              <a:t>Abstract:</a:t>
            </a:r>
            <a:r>
              <a:rPr kumimoji="0" lang="en-US" altLang="ko-KR" sz="1600" dirty="0">
                <a:ea typeface="굴림" pitchFamily="50" charset="-127"/>
              </a:rPr>
              <a:t>	</a:t>
            </a:r>
            <a:r>
              <a:rPr kumimoji="0" lang="en-US" altLang="ko-KR" sz="1600" dirty="0" smtClean="0">
                <a:ea typeface="굴림" pitchFamily="50" charset="-127"/>
              </a:rPr>
              <a:t>[</a:t>
            </a:r>
            <a:r>
              <a:rPr lang="en-US" altLang="ko-KR" sz="1600" dirty="0">
                <a:solidFill>
                  <a:srgbClr val="FF0000"/>
                </a:solidFill>
              </a:rPr>
              <a:t>Technical Topics for Location Based Service based on Smart Device Camera and </a:t>
            </a:r>
            <a:r>
              <a:rPr lang="en-US" altLang="ko-KR" sz="1600" dirty="0" smtClean="0">
                <a:solidFill>
                  <a:srgbClr val="FF0000"/>
                </a:solidFill>
              </a:rPr>
              <a:t>LED light </a:t>
            </a:r>
            <a:r>
              <a:rPr kumimoji="0" lang="en-US" altLang="ko-KR" sz="1600" dirty="0" smtClean="0">
                <a:solidFill>
                  <a:srgbClr val="FF0000"/>
                </a:solidFill>
                <a:ea typeface="굴림" pitchFamily="50" charset="-127"/>
              </a:rPr>
              <a:t>are introduced in the presentation.</a:t>
            </a:r>
            <a:r>
              <a:rPr kumimoji="0" lang="en-US" altLang="ko-KR" sz="1600" dirty="0" smtClean="0">
                <a:ea typeface="굴림" pitchFamily="50" charset="-127"/>
              </a:rPr>
              <a:t>]</a:t>
            </a:r>
            <a:endParaRPr kumimoji="0" lang="en-US" altLang="ko-KR" sz="1600" dirty="0">
              <a:ea typeface="굴림" pitchFamily="50" charset="-127"/>
            </a:endParaRPr>
          </a:p>
          <a:p>
            <a:pPr marL="739775" indent="-739775" eaLnBrk="0" latinLnBrk="0" hangingPunct="0">
              <a:spcBef>
                <a:spcPts val="600"/>
              </a:spcBef>
              <a:spcAft>
                <a:spcPts val="600"/>
              </a:spcAft>
              <a:defRPr/>
            </a:pPr>
            <a:r>
              <a:rPr kumimoji="0" lang="en-US" altLang="ko-KR" sz="1600" b="1" dirty="0">
                <a:ea typeface="굴림" pitchFamily="50" charset="-127"/>
              </a:rPr>
              <a:t>Purpose:</a:t>
            </a:r>
            <a:r>
              <a:rPr kumimoji="0" lang="en-US" altLang="ko-KR" sz="1600" dirty="0">
                <a:ea typeface="굴림" pitchFamily="50" charset="-127"/>
              </a:rPr>
              <a:t>	[Contribution to IEEE </a:t>
            </a:r>
            <a:r>
              <a:rPr kumimoji="0" lang="en-US" altLang="ko-KR" sz="1600" dirty="0" smtClean="0">
                <a:ea typeface="굴림" pitchFamily="50" charset="-127"/>
              </a:rPr>
              <a:t>802.15.7a  Optical Camera Communication]</a:t>
            </a:r>
            <a:endParaRPr kumimoji="0" lang="en-US" altLang="ko-KR" sz="1600" dirty="0">
              <a:ea typeface="굴림" pitchFamily="50" charset="-127"/>
            </a:endParaRPr>
          </a:p>
          <a:p>
            <a:pPr marL="739775" indent="-739775" eaLnBrk="0" latinLnBrk="0" hangingPunct="0">
              <a:defRPr/>
            </a:pPr>
            <a:r>
              <a:rPr kumimoji="0" lang="en-US" altLang="ko-KR" sz="1600" b="1" dirty="0">
                <a:ea typeface="굴림" pitchFamily="50" charset="-127"/>
              </a:rPr>
              <a:t>Notice:</a:t>
            </a:r>
            <a:r>
              <a:rPr kumimoji="0" lang="en-US" altLang="ko-KR" sz="1600" dirty="0">
                <a:ea typeface="굴림" pitchFamily="50" charset="-127"/>
              </a:rPr>
              <a:t>	This document has been prepared to assist the </a:t>
            </a:r>
            <a:r>
              <a:rPr kumimoji="0" lang="en-US" altLang="ko-KR" sz="1600" dirty="0">
                <a:solidFill>
                  <a:srgbClr val="FF0000"/>
                </a:solidFill>
                <a:ea typeface="굴림" pitchFamily="50" charset="-127"/>
              </a:rPr>
              <a:t>IEEE 802.15</a:t>
            </a:r>
            <a:r>
              <a:rPr kumimoji="0" lang="en-US" altLang="ko-KR" sz="1600" dirty="0">
                <a:ea typeface="굴림" pitchFamily="50" charset="-127"/>
              </a:rPr>
              <a:t>.  It is offered as a basis </a:t>
            </a:r>
            <a:r>
              <a:rPr kumimoji="0" lang="en-US" altLang="ko-KR" sz="1600" dirty="0" smtClean="0">
                <a:ea typeface="굴림" pitchFamily="50" charset="-127"/>
              </a:rPr>
              <a:t>for</a:t>
            </a:r>
            <a:r>
              <a:rPr kumimoji="0" lang="ko-KR" altLang="en-US" sz="1600" dirty="0" smtClean="0">
                <a:ea typeface="굴림" pitchFamily="50" charset="-127"/>
              </a:rPr>
              <a:t> </a:t>
            </a:r>
            <a:r>
              <a:rPr kumimoji="0" lang="en-US" altLang="ko-KR" sz="1600" dirty="0" smtClean="0">
                <a:ea typeface="굴림" pitchFamily="50" charset="-127"/>
              </a:rPr>
              <a:t>discussion </a:t>
            </a:r>
            <a:r>
              <a:rPr kumimoji="0" lang="en-US" altLang="ko-KR" sz="1600" dirty="0">
                <a:ea typeface="굴림" pitchFamily="50" charset="-127"/>
              </a:rPr>
              <a:t>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eaLnBrk="0" latinLnBrk="0" hangingPunct="0">
              <a:defRPr/>
            </a:pPr>
            <a:r>
              <a:rPr kumimoji="0" lang="en-US" altLang="ko-KR" sz="1600" b="1" dirty="0">
                <a:ea typeface="굴림" pitchFamily="50" charset="-127"/>
              </a:rPr>
              <a:t>Release:</a:t>
            </a:r>
            <a:r>
              <a:rPr kumimoji="0" lang="en-US" altLang="ko-KR" sz="1600" dirty="0">
                <a:ea typeface="굴림" pitchFamily="50" charset="-127"/>
              </a:rPr>
              <a:t>	 The contributor acknowledges and accepts that this contribution becomes the property of IEEE and may be made publicly available by </a:t>
            </a:r>
            <a:r>
              <a:rPr kumimoji="0" lang="en-US" altLang="ko-KR" sz="1600" dirty="0">
                <a:solidFill>
                  <a:srgbClr val="FF0000"/>
                </a:solidFill>
                <a:ea typeface="굴림" pitchFamily="50" charset="-127"/>
              </a:rPr>
              <a:t>IEEE 802.15</a:t>
            </a:r>
          </a:p>
        </p:txBody>
      </p:sp>
      <p:grpSp>
        <p:nvGrpSpPr>
          <p:cNvPr id="15367" name="그룹 14"/>
          <p:cNvGrpSpPr>
            <a:grpSpLocks/>
          </p:cNvGrpSpPr>
          <p:nvPr/>
        </p:nvGrpSpPr>
        <p:grpSpPr bwMode="auto">
          <a:xfrm>
            <a:off x="5220072" y="260648"/>
            <a:ext cx="3240360" cy="307777"/>
            <a:chOff x="6088040" y="296840"/>
            <a:chExt cx="3429000" cy="307579"/>
          </a:xfrm>
        </p:grpSpPr>
        <p:sp>
          <p:nvSpPr>
            <p:cNvPr id="15368"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10" name="TextBox 9"/>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rPr>
                <a:t>Doc: IEEE </a:t>
              </a:r>
              <a:r>
                <a:rPr lang="en-US" altLang="ko-KR" sz="1400" b="1" dirty="0" smtClean="0">
                  <a:solidFill>
                    <a:srgbClr val="FF0000"/>
                  </a:solidFill>
                  <a:latin typeface="+mj-lt"/>
                </a:rPr>
                <a:t>802.15-14-0541-00-007a</a:t>
              </a:r>
              <a:endParaRPr lang="ko-KR" altLang="en-US" sz="1400" b="1" dirty="0">
                <a:solidFill>
                  <a:srgbClr val="FF0000"/>
                </a:solidFill>
                <a:latin typeface="+mj-lt"/>
              </a:endParaRPr>
            </a:p>
          </p:txBody>
        </p:sp>
      </p:grpSp>
      <p:sp>
        <p:nvSpPr>
          <p:cNvPr id="11" name="Rectangle 4"/>
          <p:cNvSpPr>
            <a:spLocks noGrp="1" noChangeArrowheads="1"/>
          </p:cNvSpPr>
          <p:nvPr>
            <p:ph type="dt" sz="quarter" idx="12"/>
          </p:nvPr>
        </p:nvSpPr>
        <p:spPr bwMode="auto">
          <a:xfrm>
            <a:off x="685800" y="350838"/>
            <a:ext cx="1600200" cy="431800"/>
          </a:xfrm>
          <a:noFill/>
          <a:ln>
            <a:miter lim="800000"/>
            <a:headEnd/>
            <a:tailEnd/>
          </a:ln>
        </p:spPr>
        <p:txBody>
          <a:bodyPr vert="horz" wrap="square" lIns="91440" tIns="45720" rIns="91440" bIns="45720" numCol="1" anchor="t" anchorCtr="0" compatLnSpc="1">
            <a:prstTxWarp prst="textNoShape">
              <a:avLst/>
            </a:prstTxWarp>
          </a:bodyPr>
          <a:lstStyle/>
          <a:p>
            <a:r>
              <a:rPr lang="en-US" altLang="ko-KR" sz="1400" b="1" dirty="0" smtClean="0">
                <a:ea typeface="굴림" charset="-127"/>
              </a:rPr>
              <a:t>Sep 2014</a:t>
            </a:r>
          </a:p>
          <a:p>
            <a:endParaRPr lang="en-US" altLang="ko-KR" sz="1400" b="1" dirty="0" smtClean="0">
              <a:ea typeface="굴림" charset="-127"/>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Rectangle 5"/>
          <p:cNvSpPr>
            <a:spLocks noGrp="1" noChangeArrowheads="1"/>
          </p:cNvSpPr>
          <p:nvPr>
            <p:ph type="ftr" sz="quarter" idx="10"/>
          </p:nvPr>
        </p:nvSpPr>
        <p:spPr>
          <a:xfrm>
            <a:off x="4953000" y="6475412"/>
            <a:ext cx="3657600" cy="382588"/>
          </a:xfrm>
          <a:noFill/>
        </p:spPr>
        <p:txBody>
          <a:bodyPr/>
          <a:lstStyle/>
          <a:p>
            <a:r>
              <a:rPr lang="en-US" altLang="ko-KR" dirty="0">
                <a:ea typeface="굴림" charset="-127"/>
              </a:rPr>
              <a:t>Sang Kook Han, </a:t>
            </a:r>
            <a:r>
              <a:rPr lang="en-US" altLang="ko-KR" dirty="0" err="1">
                <a:ea typeface="굴림" charset="-127"/>
              </a:rPr>
              <a:t>Yonsei</a:t>
            </a:r>
            <a:r>
              <a:rPr lang="en-US" altLang="ko-KR" dirty="0">
                <a:ea typeface="굴림" charset="-127"/>
              </a:rPr>
              <a:t> University</a:t>
            </a:r>
          </a:p>
          <a:p>
            <a:r>
              <a:rPr lang="en-US" altLang="ko-KR" dirty="0" smtClean="0">
                <a:ea typeface="굴림" charset="-127"/>
              </a:rPr>
              <a:t>.</a:t>
            </a:r>
          </a:p>
        </p:txBody>
      </p:sp>
      <p:sp>
        <p:nvSpPr>
          <p:cNvPr id="16386" name="Slide Number Placeholder 5"/>
          <p:cNvSpPr>
            <a:spLocks noGrp="1"/>
          </p:cNvSpPr>
          <p:nvPr>
            <p:ph type="sldNum" sz="quarter" idx="11"/>
          </p:nvPr>
        </p:nvSpPr>
        <p:spPr>
          <a:noFill/>
        </p:spPr>
        <p:txBody>
          <a:bodyPr/>
          <a:lstStyle/>
          <a:p>
            <a:r>
              <a:rPr lang="en-US" altLang="ko-KR" smtClean="0">
                <a:ea typeface="굴림" charset="-127"/>
              </a:rPr>
              <a:t>Slide </a:t>
            </a:r>
            <a:fld id="{93C8A419-1A5A-4278-9369-82352EAB8F6F}" type="slidenum">
              <a:rPr lang="en-US" altLang="ko-KR" smtClean="0">
                <a:ea typeface="굴림" charset="-127"/>
              </a:rPr>
              <a:pPr/>
              <a:t>2</a:t>
            </a:fld>
            <a:endParaRPr lang="en-US" altLang="ko-KR" smtClean="0">
              <a:ea typeface="굴림" charset="-127"/>
            </a:endParaRPr>
          </a:p>
        </p:txBody>
      </p:sp>
      <p:sp>
        <p:nvSpPr>
          <p:cNvPr id="16388" name="Rectangle 3"/>
          <p:cNvSpPr>
            <a:spLocks noGrp="1" noChangeArrowheads="1"/>
          </p:cNvSpPr>
          <p:nvPr>
            <p:ph type="body" idx="4294967295"/>
          </p:nvPr>
        </p:nvSpPr>
        <p:spPr>
          <a:xfrm>
            <a:off x="685800" y="1676400"/>
            <a:ext cx="8382000" cy="3733800"/>
          </a:xfrm>
        </p:spPr>
        <p:txBody>
          <a:bodyPr>
            <a:noAutofit/>
          </a:bodyPr>
          <a:lstStyle/>
          <a:p>
            <a:pPr>
              <a:defRPr/>
            </a:pPr>
            <a:r>
              <a:rPr lang="en-US" altLang="ko-KR" sz="1600" b="1" dirty="0">
                <a:solidFill>
                  <a:srgbClr val="000000"/>
                </a:solidFill>
                <a:cs typeface="Times New Roman" pitchFamily="18" charset="0"/>
              </a:rPr>
              <a:t>LED and Smart Device Camera Based </a:t>
            </a:r>
            <a:r>
              <a:rPr lang="en-US" altLang="ko-KR" sz="1600" b="1" dirty="0" smtClean="0">
                <a:solidFill>
                  <a:srgbClr val="000000"/>
                </a:solidFill>
                <a:cs typeface="Times New Roman" pitchFamily="18" charset="0"/>
              </a:rPr>
              <a:t>LED lighting System </a:t>
            </a:r>
            <a:r>
              <a:rPr lang="en-US" altLang="ko-KR" sz="1600" b="1" dirty="0">
                <a:solidFill>
                  <a:srgbClr val="000000"/>
                </a:solidFill>
                <a:cs typeface="Times New Roman" pitchFamily="18" charset="0"/>
              </a:rPr>
              <a:t>for Location Based Service</a:t>
            </a:r>
          </a:p>
          <a:p>
            <a:pPr>
              <a:defRPr/>
            </a:pPr>
            <a:endParaRPr lang="en-US" altLang="ko-KR" sz="1600" b="1" dirty="0">
              <a:solidFill>
                <a:srgbClr val="000000"/>
              </a:solidFill>
              <a:cs typeface="Times New Roman" pitchFamily="18" charset="0"/>
            </a:endParaRPr>
          </a:p>
          <a:p>
            <a:r>
              <a:rPr lang="en-US" altLang="ko-KR" sz="1600" b="1" dirty="0" smtClean="0">
                <a:solidFill>
                  <a:srgbClr val="000000"/>
                </a:solidFill>
                <a:cs typeface="Times New Roman" pitchFamily="18" charset="0"/>
              </a:rPr>
              <a:t>VLC  based </a:t>
            </a:r>
            <a:r>
              <a:rPr lang="en-US" altLang="ko-KR" sz="1600" b="1" dirty="0">
                <a:solidFill>
                  <a:srgbClr val="000000"/>
                </a:solidFill>
                <a:cs typeface="Times New Roman" pitchFamily="18" charset="0"/>
              </a:rPr>
              <a:t>on Smart Device Camera using MIMO System</a:t>
            </a:r>
          </a:p>
          <a:p>
            <a:pPr marL="0" indent="0">
              <a:buNone/>
            </a:pPr>
            <a:endParaRPr lang="en-US" altLang="ko-KR" sz="1600" b="1" dirty="0">
              <a:solidFill>
                <a:srgbClr val="000000"/>
              </a:solidFill>
              <a:cs typeface="Times New Roman" pitchFamily="18" charset="0"/>
            </a:endParaRPr>
          </a:p>
          <a:p>
            <a:r>
              <a:rPr lang="en-US" altLang="ko-KR" sz="1600" b="1" dirty="0" smtClean="0">
                <a:solidFill>
                  <a:srgbClr val="000000"/>
                </a:solidFill>
                <a:cs typeface="Times New Roman" pitchFamily="18" charset="0"/>
              </a:rPr>
              <a:t>Smart Device Camera based Detection system using RGB-LED</a:t>
            </a:r>
          </a:p>
          <a:p>
            <a:endParaRPr lang="en-US" altLang="ko-KR" sz="1600" b="1" dirty="0">
              <a:solidFill>
                <a:srgbClr val="000000"/>
              </a:solidFill>
              <a:cs typeface="Times New Roman" pitchFamily="18" charset="0"/>
            </a:endParaRPr>
          </a:p>
          <a:p>
            <a:r>
              <a:rPr lang="en-US" altLang="ko-KR" sz="1600" b="1" dirty="0">
                <a:solidFill>
                  <a:srgbClr val="000000"/>
                </a:solidFill>
                <a:cs typeface="Times New Roman" pitchFamily="18" charset="0"/>
              </a:rPr>
              <a:t>Application of Location Based Service using </a:t>
            </a:r>
            <a:r>
              <a:rPr lang="en-US" altLang="ko-KR" sz="1600" b="1" dirty="0" smtClean="0">
                <a:solidFill>
                  <a:srgbClr val="000000"/>
                </a:solidFill>
                <a:cs typeface="Times New Roman" pitchFamily="18" charset="0"/>
              </a:rPr>
              <a:t>VLC based </a:t>
            </a:r>
            <a:r>
              <a:rPr lang="en-US" altLang="ko-KR" sz="1600" b="1" dirty="0">
                <a:solidFill>
                  <a:srgbClr val="000000"/>
                </a:solidFill>
                <a:cs typeface="Times New Roman" pitchFamily="18" charset="0"/>
              </a:rPr>
              <a:t>on Smart Device Camera</a:t>
            </a:r>
          </a:p>
          <a:p>
            <a:endParaRPr lang="en-US" altLang="ko-KR" sz="1600" dirty="0">
              <a:ea typeface="굴림" charset="-127"/>
            </a:endParaRPr>
          </a:p>
          <a:p>
            <a:r>
              <a:rPr lang="en-US" altLang="ko-KR" sz="1600" b="1" dirty="0" smtClean="0">
                <a:ea typeface="굴림" charset="-127"/>
              </a:rPr>
              <a:t>Conclusion</a:t>
            </a:r>
          </a:p>
          <a:p>
            <a:pPr>
              <a:buNone/>
            </a:pPr>
            <a:endParaRPr lang="en-US" altLang="ko-KR" sz="1600" dirty="0" smtClean="0">
              <a:solidFill>
                <a:srgbClr val="FF0000"/>
              </a:solidFill>
              <a:ea typeface="굴림" charset="-127"/>
            </a:endParaRPr>
          </a:p>
        </p:txBody>
      </p:sp>
      <p:sp>
        <p:nvSpPr>
          <p:cNvPr id="16387" name="Rectangle 2"/>
          <p:cNvSpPr>
            <a:spLocks noGrp="1" noChangeArrowheads="1"/>
          </p:cNvSpPr>
          <p:nvPr>
            <p:ph type="title" idx="4294967295"/>
          </p:nvPr>
        </p:nvSpPr>
        <p:spPr>
          <a:xfrm>
            <a:off x="533400" y="457200"/>
            <a:ext cx="7772400" cy="1066800"/>
          </a:xfrm>
        </p:spPr>
        <p:txBody>
          <a:bodyPr/>
          <a:lstStyle/>
          <a:p>
            <a:r>
              <a:rPr lang="en-US" altLang="ko-KR" b="1" dirty="0" smtClean="0">
                <a:ea typeface="굴림" charset="-127"/>
              </a:rPr>
              <a:t>Contents</a:t>
            </a:r>
          </a:p>
        </p:txBody>
      </p:sp>
      <p:grpSp>
        <p:nvGrpSpPr>
          <p:cNvPr id="8" name="그룹 14"/>
          <p:cNvGrpSpPr>
            <a:grpSpLocks/>
          </p:cNvGrpSpPr>
          <p:nvPr/>
        </p:nvGrpSpPr>
        <p:grpSpPr bwMode="auto">
          <a:xfrm>
            <a:off x="5314950" y="231775"/>
            <a:ext cx="3429000" cy="307777"/>
            <a:chOff x="6088040" y="296840"/>
            <a:chExt cx="3429000" cy="307579"/>
          </a:xfrm>
        </p:grpSpPr>
        <p:sp>
          <p:nvSpPr>
            <p:cNvPr id="9"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10" name="TextBox 9"/>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rPr>
                <a:t>Doc: IEEE </a:t>
              </a:r>
              <a:r>
                <a:rPr lang="en-US" altLang="ko-KR" sz="1400" b="1" dirty="0">
                  <a:solidFill>
                    <a:srgbClr val="FF0000"/>
                  </a:solidFill>
                </a:rPr>
                <a:t>802.15-14-0541-00-007a</a:t>
              </a:r>
              <a:endParaRPr lang="ko-KR" altLang="en-US" sz="1400" b="1" dirty="0">
                <a:solidFill>
                  <a:srgbClr val="FF0000"/>
                </a:solidFill>
              </a:endParaRPr>
            </a:p>
          </p:txBody>
        </p:sp>
      </p:grpSp>
      <p:sp>
        <p:nvSpPr>
          <p:cNvPr id="12" name="Rectangle 4"/>
          <p:cNvSpPr>
            <a:spLocks noGrp="1" noChangeArrowheads="1"/>
          </p:cNvSpPr>
          <p:nvPr>
            <p:ph type="dt" sz="quarter" idx="12"/>
          </p:nvPr>
        </p:nvSpPr>
        <p:spPr bwMode="auto">
          <a:xfrm>
            <a:off x="685800" y="350838"/>
            <a:ext cx="1600200" cy="431800"/>
          </a:xfrm>
          <a:noFill/>
          <a:ln>
            <a:miter lim="800000"/>
            <a:headEnd/>
            <a:tailEnd/>
          </a:ln>
        </p:spPr>
        <p:txBody>
          <a:bodyPr vert="horz" wrap="square" lIns="91440" tIns="45720" rIns="91440" bIns="45720" numCol="1" anchor="t" anchorCtr="0" compatLnSpc="1">
            <a:prstTxWarp prst="textNoShape">
              <a:avLst/>
            </a:prstTxWarp>
          </a:bodyPr>
          <a:lstStyle/>
          <a:p>
            <a:r>
              <a:rPr lang="en-US" altLang="ko-KR" sz="1400" b="1" dirty="0" smtClean="0">
                <a:ea typeface="굴림" charset="-127"/>
              </a:rPr>
              <a:t>Sep 2014</a:t>
            </a:r>
          </a:p>
          <a:p>
            <a:endParaRPr lang="en-US" altLang="ko-KR" sz="1400" b="1" dirty="0" smtClean="0">
              <a:ea typeface="굴림" charset="-127"/>
            </a:endParaRPr>
          </a:p>
        </p:txBody>
      </p:sp>
    </p:spTree>
    <p:extLst>
      <p:ext uri="{BB962C8B-B14F-4D97-AF65-F5344CB8AC3E}">
        <p14:creationId xmlns:p14="http://schemas.microsoft.com/office/powerpoint/2010/main" val="27133284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1"/>
          </p:nvPr>
        </p:nvSpPr>
        <p:spPr>
          <a:noFill/>
        </p:spPr>
        <p:txBody>
          <a:bodyPr/>
          <a:lstStyle/>
          <a:p>
            <a:r>
              <a:rPr lang="en-US" altLang="ko-KR" smtClean="0">
                <a:ea typeface="굴림" charset="-127"/>
              </a:rPr>
              <a:t>Slide </a:t>
            </a:r>
            <a:fld id="{03CD2588-D53F-4DE7-8AB1-0086DBBD7D0F}" type="slidenum">
              <a:rPr lang="en-US" altLang="ko-KR" smtClean="0">
                <a:ea typeface="굴림" charset="-127"/>
              </a:rPr>
              <a:pPr/>
              <a:t>3</a:t>
            </a:fld>
            <a:endParaRPr lang="en-US" altLang="ko-KR" smtClean="0">
              <a:ea typeface="굴림" charset="-127"/>
            </a:endParaRPr>
          </a:p>
        </p:txBody>
      </p:sp>
      <p:sp>
        <p:nvSpPr>
          <p:cNvPr id="22532" name="Rectangle 5"/>
          <p:cNvSpPr>
            <a:spLocks noGrp="1" noChangeArrowheads="1"/>
          </p:cNvSpPr>
          <p:nvPr>
            <p:ph type="ftr" sz="quarter" idx="10"/>
          </p:nvPr>
        </p:nvSpPr>
        <p:spPr>
          <a:xfrm>
            <a:off x="4386263" y="6477000"/>
            <a:ext cx="4191000" cy="369332"/>
          </a:xfrm>
          <a:noFill/>
        </p:spPr>
        <p:txBody>
          <a:bodyPr/>
          <a:lstStyle/>
          <a:p>
            <a:r>
              <a:rPr lang="en-US" altLang="ko-KR" dirty="0">
                <a:ea typeface="굴림" charset="-127"/>
              </a:rPr>
              <a:t>Sang Kook Han, </a:t>
            </a:r>
            <a:r>
              <a:rPr lang="en-US" altLang="ko-KR" dirty="0" err="1">
                <a:ea typeface="굴림" charset="-127"/>
              </a:rPr>
              <a:t>Yonsei</a:t>
            </a:r>
            <a:r>
              <a:rPr lang="en-US" altLang="ko-KR" dirty="0">
                <a:ea typeface="굴림" charset="-127"/>
              </a:rPr>
              <a:t> University</a:t>
            </a:r>
          </a:p>
          <a:p>
            <a:r>
              <a:rPr lang="en-US" altLang="ko-KR" dirty="0" smtClean="0">
                <a:ea typeface="굴림" charset="-127"/>
              </a:rPr>
              <a:t>.</a:t>
            </a:r>
          </a:p>
        </p:txBody>
      </p:sp>
      <p:sp>
        <p:nvSpPr>
          <p:cNvPr id="14" name="AutoShape 11"/>
          <p:cNvSpPr>
            <a:spLocks noChangeArrowheads="1"/>
          </p:cNvSpPr>
          <p:nvPr/>
        </p:nvSpPr>
        <p:spPr bwMode="auto">
          <a:xfrm>
            <a:off x="656446" y="5373812"/>
            <a:ext cx="7831109" cy="1077208"/>
          </a:xfrm>
          <a:prstGeom prst="roundRect">
            <a:avLst>
              <a:gd name="adj" fmla="val 0"/>
            </a:avLst>
          </a:prstGeom>
          <a:solidFill>
            <a:srgbClr val="FFFFFF"/>
          </a:solidFill>
          <a:ln w="19050">
            <a:solidFill>
              <a:srgbClr val="FF0000"/>
            </a:solidFill>
            <a:round/>
            <a:headEnd/>
            <a:tailEnd/>
          </a:ln>
          <a:effectLst>
            <a:prstShdw prst="shdw17" dist="17961" dir="2700000">
              <a:srgbClr val="990000"/>
            </a:prstShdw>
          </a:effectLst>
        </p:spPr>
        <p:txBody>
          <a:bodyPr wrap="square" lIns="90000" tIns="45715" rIns="90000" bIns="45715" anchor="ctr">
            <a:spAutoFit/>
          </a:bodyPr>
          <a:lstStyle/>
          <a:p>
            <a:pPr marL="285750" indent="-285750" algn="just">
              <a:buFont typeface="Arial" pitchFamily="34" charset="0"/>
              <a:buChar char="•"/>
            </a:pPr>
            <a:r>
              <a:rPr lang="en-US" altLang="ko-KR" sz="1600" b="1" dirty="0"/>
              <a:t>Position data transmitted from </a:t>
            </a:r>
            <a:r>
              <a:rPr lang="en-US" altLang="ko-KR" sz="1600" b="1" dirty="0" smtClean="0"/>
              <a:t>LED transmitters </a:t>
            </a:r>
            <a:r>
              <a:rPr lang="en-US" altLang="ko-KR" sz="1600" b="1" dirty="0"/>
              <a:t>strike the focal plane (pixel array) of the image sensor through the lens of a smart device camera receiver.</a:t>
            </a:r>
          </a:p>
          <a:p>
            <a:pPr marL="285750" indent="-285750" algn="just">
              <a:buFont typeface="Arial" pitchFamily="34" charset="0"/>
              <a:buChar char="•"/>
            </a:pPr>
            <a:r>
              <a:rPr lang="en-US" altLang="ko-KR" sz="1600" b="1" dirty="0"/>
              <a:t>Estimate user’s location </a:t>
            </a:r>
            <a:r>
              <a:rPr lang="en-US" altLang="ko-KR" sz="1600" b="1" dirty="0" smtClean="0"/>
              <a:t>information using </a:t>
            </a:r>
            <a:r>
              <a:rPr lang="en-US" altLang="ko-KR" sz="1600" b="1" dirty="0"/>
              <a:t>Position data and coordinates by image processing algorithm</a:t>
            </a:r>
          </a:p>
        </p:txBody>
      </p:sp>
      <p:sp>
        <p:nvSpPr>
          <p:cNvPr id="12" name="Rectangle 5"/>
          <p:cNvSpPr>
            <a:spLocks noChangeArrowheads="1"/>
          </p:cNvSpPr>
          <p:nvPr/>
        </p:nvSpPr>
        <p:spPr bwMode="auto">
          <a:xfrm>
            <a:off x="0" y="692696"/>
            <a:ext cx="9144000" cy="1040285"/>
          </a:xfrm>
          <a:prstGeom prst="rect">
            <a:avLst/>
          </a:prstGeom>
          <a:noFill/>
          <a:ln w="9525">
            <a:noFill/>
            <a:miter lim="800000"/>
            <a:headEnd/>
            <a:tailEnd/>
          </a:ln>
        </p:spPr>
        <p:txBody>
          <a:bodyPr wrap="square">
            <a:spAutoFit/>
          </a:bodyPr>
          <a:lstStyle>
            <a:defPPr>
              <a:defRPr lang="en-US"/>
            </a:defPPr>
            <a:lvl1pPr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1pPr>
            <a:lvl2pPr marL="4572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2pPr>
            <a:lvl3pPr marL="9144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5pPr>
            <a:lvl6pPr marL="2286000" algn="l" defTabSz="914400" rtl="0" eaLnBrk="1" latinLnBrk="1" hangingPunct="1">
              <a:defRPr kumimoji="1" sz="1200" kern="1200">
                <a:solidFill>
                  <a:schemeClr val="tx1"/>
                </a:solidFill>
                <a:latin typeface="Times New Roman" pitchFamily="18" charset="0"/>
                <a:ea typeface="굴림" charset="-127"/>
                <a:cs typeface="+mn-cs"/>
              </a:defRPr>
            </a:lvl6pPr>
            <a:lvl7pPr marL="2743200" algn="l" defTabSz="914400" rtl="0" eaLnBrk="1" latinLnBrk="1" hangingPunct="1">
              <a:defRPr kumimoji="1" sz="1200" kern="1200">
                <a:solidFill>
                  <a:schemeClr val="tx1"/>
                </a:solidFill>
                <a:latin typeface="Times New Roman" pitchFamily="18" charset="0"/>
                <a:ea typeface="굴림" charset="-127"/>
                <a:cs typeface="+mn-cs"/>
              </a:defRPr>
            </a:lvl7pPr>
            <a:lvl8pPr marL="3200400" algn="l" defTabSz="914400" rtl="0" eaLnBrk="1" latinLnBrk="1" hangingPunct="1">
              <a:defRPr kumimoji="1" sz="1200" kern="1200">
                <a:solidFill>
                  <a:schemeClr val="tx1"/>
                </a:solidFill>
                <a:latin typeface="Times New Roman" pitchFamily="18" charset="0"/>
                <a:ea typeface="굴림" charset="-127"/>
                <a:cs typeface="+mn-cs"/>
              </a:defRPr>
            </a:lvl8pPr>
            <a:lvl9pPr marL="3657600" algn="l" defTabSz="914400" rtl="0" eaLnBrk="1" latinLnBrk="1" hangingPunct="1">
              <a:defRPr kumimoji="1" sz="1200" kern="1200">
                <a:solidFill>
                  <a:schemeClr val="tx1"/>
                </a:solidFill>
                <a:latin typeface="Times New Roman" pitchFamily="18" charset="0"/>
                <a:ea typeface="굴림" charset="-127"/>
                <a:cs typeface="+mn-cs"/>
              </a:defRPr>
            </a:lvl9pPr>
          </a:lstStyle>
          <a:p>
            <a:pPr marL="342900" indent="-342900" algn="ctr">
              <a:spcBef>
                <a:spcPct val="20000"/>
              </a:spcBef>
              <a:defRPr/>
            </a:pPr>
            <a:r>
              <a:rPr lang="en-US" altLang="ko-KR" sz="2800" b="1" dirty="0" smtClean="0">
                <a:solidFill>
                  <a:srgbClr val="000000"/>
                </a:solidFill>
                <a:cs typeface="Times New Roman" pitchFamily="18" charset="0"/>
              </a:rPr>
              <a:t>LED </a:t>
            </a:r>
            <a:r>
              <a:rPr lang="en-US" altLang="ko-KR" sz="2800" b="1" dirty="0">
                <a:solidFill>
                  <a:srgbClr val="000000"/>
                </a:solidFill>
                <a:cs typeface="Times New Roman" pitchFamily="18" charset="0"/>
              </a:rPr>
              <a:t>and Smart Device Camera Based </a:t>
            </a:r>
            <a:endParaRPr lang="en-US" altLang="ko-KR" sz="2800" b="1" dirty="0" smtClean="0">
              <a:solidFill>
                <a:srgbClr val="000000"/>
              </a:solidFill>
              <a:cs typeface="Times New Roman" pitchFamily="18" charset="0"/>
            </a:endParaRPr>
          </a:p>
          <a:p>
            <a:pPr marL="342900" indent="-342900" algn="ctr">
              <a:spcBef>
                <a:spcPct val="20000"/>
              </a:spcBef>
              <a:defRPr/>
            </a:pPr>
            <a:r>
              <a:rPr lang="en-US" altLang="ko-KR" sz="2800" b="1" dirty="0" smtClean="0">
                <a:solidFill>
                  <a:srgbClr val="000000"/>
                </a:solidFill>
                <a:cs typeface="Times New Roman" pitchFamily="18" charset="0"/>
              </a:rPr>
              <a:t>LED lighting System for </a:t>
            </a:r>
            <a:r>
              <a:rPr lang="en-US" altLang="ko-KR" sz="2800" b="1" dirty="0">
                <a:solidFill>
                  <a:srgbClr val="000000"/>
                </a:solidFill>
                <a:cs typeface="Times New Roman" pitchFamily="18" charset="0"/>
              </a:rPr>
              <a:t>Location Based Service</a:t>
            </a:r>
          </a:p>
        </p:txBody>
      </p:sp>
      <p:sp>
        <p:nvSpPr>
          <p:cNvPr id="11" name="Rectangle 4"/>
          <p:cNvSpPr>
            <a:spLocks noGrp="1" noChangeArrowheads="1"/>
          </p:cNvSpPr>
          <p:nvPr>
            <p:ph type="dt" sz="quarter" idx="12"/>
          </p:nvPr>
        </p:nvSpPr>
        <p:spPr bwMode="auto">
          <a:xfrm>
            <a:off x="685800" y="350838"/>
            <a:ext cx="1600200" cy="431800"/>
          </a:xfrm>
          <a:noFill/>
          <a:ln>
            <a:miter lim="800000"/>
            <a:headEnd/>
            <a:tailEnd/>
          </a:ln>
        </p:spPr>
        <p:txBody>
          <a:bodyPr vert="horz" wrap="square" lIns="91440" tIns="45720" rIns="91440" bIns="45720" numCol="1" anchor="t" anchorCtr="0" compatLnSpc="1">
            <a:prstTxWarp prst="textNoShape">
              <a:avLst/>
            </a:prstTxWarp>
          </a:bodyPr>
          <a:lstStyle/>
          <a:p>
            <a:r>
              <a:rPr lang="en-US" altLang="ko-KR" sz="1400" b="1" dirty="0" smtClean="0">
                <a:ea typeface="굴림" charset="-127"/>
              </a:rPr>
              <a:t>Sep 2014</a:t>
            </a:r>
          </a:p>
          <a:p>
            <a:endParaRPr lang="en-US" altLang="ko-KR" sz="1400" b="1" dirty="0" smtClean="0">
              <a:ea typeface="굴림" charset="-127"/>
            </a:endParaRPr>
          </a:p>
        </p:txBody>
      </p:sp>
      <p:grpSp>
        <p:nvGrpSpPr>
          <p:cNvPr id="13" name="그룹 14"/>
          <p:cNvGrpSpPr>
            <a:grpSpLocks/>
          </p:cNvGrpSpPr>
          <p:nvPr/>
        </p:nvGrpSpPr>
        <p:grpSpPr bwMode="auto">
          <a:xfrm>
            <a:off x="5314950" y="231775"/>
            <a:ext cx="3429000" cy="307777"/>
            <a:chOff x="6088040" y="296840"/>
            <a:chExt cx="3429000" cy="307579"/>
          </a:xfrm>
        </p:grpSpPr>
        <p:sp>
          <p:nvSpPr>
            <p:cNvPr id="16"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17" name="TextBox 16"/>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rPr>
                <a:t>Doc: IEEE </a:t>
              </a:r>
              <a:r>
                <a:rPr lang="en-US" altLang="ko-KR" sz="1400" b="1" dirty="0">
                  <a:solidFill>
                    <a:srgbClr val="FF0000"/>
                  </a:solidFill>
                </a:rPr>
                <a:t>802.15-14-0541-00-007a</a:t>
              </a:r>
              <a:endParaRPr lang="ko-KR" altLang="en-US" sz="1400" b="1" dirty="0">
                <a:solidFill>
                  <a:srgbClr val="FF0000"/>
                </a:solidFill>
              </a:endParaRPr>
            </a:p>
          </p:txBody>
        </p:sp>
      </p:grpSp>
      <p:grpSp>
        <p:nvGrpSpPr>
          <p:cNvPr id="4" name="그룹 3"/>
          <p:cNvGrpSpPr/>
          <p:nvPr/>
        </p:nvGrpSpPr>
        <p:grpSpPr>
          <a:xfrm>
            <a:off x="323528" y="1906159"/>
            <a:ext cx="5112568" cy="3005554"/>
            <a:chOff x="323528" y="1782341"/>
            <a:chExt cx="5112568" cy="3005554"/>
          </a:xfrm>
        </p:grpSpPr>
        <p:grpSp>
          <p:nvGrpSpPr>
            <p:cNvPr id="18" name="그룹 17"/>
            <p:cNvGrpSpPr/>
            <p:nvPr/>
          </p:nvGrpSpPr>
          <p:grpSpPr>
            <a:xfrm>
              <a:off x="323528" y="1782341"/>
              <a:ext cx="5112568" cy="3005554"/>
              <a:chOff x="251520" y="1052736"/>
              <a:chExt cx="5028803" cy="2983921"/>
            </a:xfrm>
          </p:grpSpPr>
          <p:pic>
            <p:nvPicPr>
              <p:cNvPr id="1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052736"/>
                <a:ext cx="5028803" cy="29839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 name="TextBox 19"/>
              <p:cNvSpPr txBox="1"/>
              <p:nvPr/>
            </p:nvSpPr>
            <p:spPr>
              <a:xfrm>
                <a:off x="3490626" y="3704730"/>
                <a:ext cx="1275897" cy="275005"/>
              </a:xfrm>
              <a:prstGeom prst="rect">
                <a:avLst/>
              </a:prstGeom>
              <a:noFill/>
              <a:ln>
                <a:solidFill>
                  <a:srgbClr val="CC0000"/>
                </a:solidFill>
              </a:ln>
            </p:spPr>
            <p:txBody>
              <a:bodyPr wrap="none" rtlCol="0">
                <a:spAutoFit/>
              </a:bodyPr>
              <a:lstStyle/>
              <a:p>
                <a:r>
                  <a:rPr lang="en-US" altLang="ko-KR" sz="1200" b="1" dirty="0" smtClean="0">
                    <a:latin typeface="Times New Roman" pitchFamily="18" charset="0"/>
                    <a:ea typeface="맑은 고딕" panose="020B0503020000020004" pitchFamily="50" charset="-127"/>
                    <a:cs typeface="Times New Roman" pitchFamily="18" charset="0"/>
                  </a:rPr>
                  <a:t>Smart Device Rx</a:t>
                </a:r>
                <a:endParaRPr lang="ko-KR" altLang="en-US" sz="1200" b="1" dirty="0">
                  <a:latin typeface="Times New Roman" pitchFamily="18" charset="0"/>
                  <a:ea typeface="맑은 고딕" panose="020B0503020000020004" pitchFamily="50" charset="-127"/>
                  <a:cs typeface="Times New Roman" pitchFamily="18" charset="0"/>
                </a:endParaRPr>
              </a:p>
            </p:txBody>
          </p:sp>
          <p:sp>
            <p:nvSpPr>
              <p:cNvPr id="21" name="TextBox 20"/>
              <p:cNvSpPr txBox="1"/>
              <p:nvPr/>
            </p:nvSpPr>
            <p:spPr>
              <a:xfrm>
                <a:off x="4230106" y="1936577"/>
                <a:ext cx="1043876" cy="276999"/>
              </a:xfrm>
              <a:prstGeom prst="rect">
                <a:avLst/>
              </a:prstGeom>
              <a:noFill/>
              <a:ln>
                <a:solidFill>
                  <a:srgbClr val="CC0000"/>
                </a:solidFill>
              </a:ln>
            </p:spPr>
            <p:txBody>
              <a:bodyPr wrap="none" rtlCol="0">
                <a:spAutoFit/>
              </a:bodyPr>
              <a:lstStyle/>
              <a:p>
                <a:r>
                  <a:rPr lang="en-US" altLang="ko-KR" sz="1200" b="1" dirty="0" smtClean="0">
                    <a:latin typeface="Times New Roman" pitchFamily="18" charset="0"/>
                    <a:ea typeface="맑은 고딕" panose="020B0503020000020004" pitchFamily="50" charset="-127"/>
                    <a:cs typeface="Times New Roman" pitchFamily="18" charset="0"/>
                  </a:rPr>
                  <a:t>Position data</a:t>
                </a:r>
                <a:endParaRPr lang="ko-KR" altLang="en-US" sz="1200" b="1" dirty="0">
                  <a:latin typeface="Times New Roman" pitchFamily="18" charset="0"/>
                  <a:ea typeface="맑은 고딕" panose="020B0503020000020004" pitchFamily="50" charset="-127"/>
                  <a:cs typeface="Times New Roman" pitchFamily="18" charset="0"/>
                </a:endParaRPr>
              </a:p>
            </p:txBody>
          </p:sp>
          <p:grpSp>
            <p:nvGrpSpPr>
              <p:cNvPr id="22" name="그룹 21"/>
              <p:cNvGrpSpPr/>
              <p:nvPr/>
            </p:nvGrpSpPr>
            <p:grpSpPr>
              <a:xfrm rot="5400000">
                <a:off x="3157003" y="2100197"/>
                <a:ext cx="1699168" cy="266688"/>
                <a:chOff x="555427" y="5085184"/>
                <a:chExt cx="1386190" cy="144388"/>
              </a:xfrm>
            </p:grpSpPr>
            <p:grpSp>
              <p:nvGrpSpPr>
                <p:cNvPr id="23" name="그룹 22"/>
                <p:cNvGrpSpPr/>
                <p:nvPr/>
              </p:nvGrpSpPr>
              <p:grpSpPr>
                <a:xfrm>
                  <a:off x="555427" y="5085184"/>
                  <a:ext cx="704205" cy="144133"/>
                  <a:chOff x="555427" y="5085184"/>
                  <a:chExt cx="1653009" cy="144133"/>
                </a:xfrm>
              </p:grpSpPr>
              <p:cxnSp>
                <p:nvCxnSpPr>
                  <p:cNvPr id="32" name="꺾인 연결선 31"/>
                  <p:cNvCxnSpPr/>
                  <p:nvPr/>
                </p:nvCxnSpPr>
                <p:spPr bwMode="auto">
                  <a:xfrm flipV="1">
                    <a:off x="1475656" y="5085184"/>
                    <a:ext cx="288032" cy="144016"/>
                  </a:xfrm>
                  <a:prstGeom prst="bentConnector3">
                    <a:avLst/>
                  </a:prstGeom>
                  <a:solidFill>
                    <a:schemeClr val="accent1"/>
                  </a:solidFill>
                  <a:ln w="19050" cap="flat" cmpd="sng" algn="ctr">
                    <a:solidFill>
                      <a:srgbClr val="00B050"/>
                    </a:solidFill>
                    <a:prstDash val="solid"/>
                    <a:round/>
                    <a:headEnd type="none" w="med" len="med"/>
                    <a:tailEnd type="none" w="med" len="med"/>
                  </a:ln>
                  <a:effectLst/>
                </p:spPr>
              </p:cxnSp>
              <p:cxnSp>
                <p:nvCxnSpPr>
                  <p:cNvPr id="33" name="꺾인 연결선 32"/>
                  <p:cNvCxnSpPr/>
                  <p:nvPr/>
                </p:nvCxnSpPr>
                <p:spPr bwMode="auto">
                  <a:xfrm flipV="1">
                    <a:off x="1920405" y="5085301"/>
                    <a:ext cx="288031" cy="144016"/>
                  </a:xfrm>
                  <a:prstGeom prst="bentConnector3">
                    <a:avLst/>
                  </a:prstGeom>
                  <a:solidFill>
                    <a:schemeClr val="accent1"/>
                  </a:solidFill>
                  <a:ln w="19050" cap="flat" cmpd="sng" algn="ctr">
                    <a:solidFill>
                      <a:srgbClr val="00B050"/>
                    </a:solidFill>
                    <a:prstDash val="solid"/>
                    <a:round/>
                    <a:headEnd type="none" w="med" len="med"/>
                    <a:tailEnd type="none" w="med" len="med"/>
                  </a:ln>
                  <a:effectLst/>
                </p:spPr>
              </p:cxnSp>
              <p:cxnSp>
                <p:nvCxnSpPr>
                  <p:cNvPr id="34" name="꺾인 연결선 33"/>
                  <p:cNvCxnSpPr/>
                  <p:nvPr/>
                </p:nvCxnSpPr>
                <p:spPr bwMode="auto">
                  <a:xfrm flipH="1" flipV="1">
                    <a:off x="1694855" y="5085184"/>
                    <a:ext cx="288032" cy="144016"/>
                  </a:xfrm>
                  <a:prstGeom prst="bentConnector3">
                    <a:avLst/>
                  </a:prstGeom>
                  <a:solidFill>
                    <a:schemeClr val="accent1"/>
                  </a:solidFill>
                  <a:ln w="19050" cap="flat" cmpd="sng" algn="ctr">
                    <a:solidFill>
                      <a:srgbClr val="00B050"/>
                    </a:solidFill>
                    <a:prstDash val="solid"/>
                    <a:round/>
                    <a:headEnd type="none" w="med" len="med"/>
                    <a:tailEnd type="none" w="med" len="med"/>
                  </a:ln>
                  <a:effectLst/>
                </p:spPr>
              </p:cxnSp>
              <p:cxnSp>
                <p:nvCxnSpPr>
                  <p:cNvPr id="35" name="꺾인 연결선 34"/>
                  <p:cNvCxnSpPr/>
                  <p:nvPr/>
                </p:nvCxnSpPr>
                <p:spPr bwMode="auto">
                  <a:xfrm flipV="1">
                    <a:off x="1016050" y="5085184"/>
                    <a:ext cx="288032" cy="144016"/>
                  </a:xfrm>
                  <a:prstGeom prst="bentConnector3">
                    <a:avLst/>
                  </a:prstGeom>
                  <a:solidFill>
                    <a:schemeClr val="accent1"/>
                  </a:solidFill>
                  <a:ln w="19050" cap="flat" cmpd="sng" algn="ctr">
                    <a:solidFill>
                      <a:srgbClr val="00B050"/>
                    </a:solidFill>
                    <a:prstDash val="solid"/>
                    <a:round/>
                    <a:headEnd type="none" w="med" len="med"/>
                    <a:tailEnd type="none" w="med" len="med"/>
                  </a:ln>
                  <a:effectLst/>
                </p:spPr>
              </p:cxnSp>
              <p:cxnSp>
                <p:nvCxnSpPr>
                  <p:cNvPr id="36" name="꺾인 연결선 35"/>
                  <p:cNvCxnSpPr/>
                  <p:nvPr/>
                </p:nvCxnSpPr>
                <p:spPr bwMode="auto">
                  <a:xfrm flipH="1" flipV="1">
                    <a:off x="1235249" y="5085184"/>
                    <a:ext cx="288032" cy="144016"/>
                  </a:xfrm>
                  <a:prstGeom prst="bentConnector3">
                    <a:avLst/>
                  </a:prstGeom>
                  <a:solidFill>
                    <a:schemeClr val="accent1"/>
                  </a:solidFill>
                  <a:ln w="19050" cap="flat" cmpd="sng" algn="ctr">
                    <a:solidFill>
                      <a:srgbClr val="00B050"/>
                    </a:solidFill>
                    <a:prstDash val="solid"/>
                    <a:round/>
                    <a:headEnd type="none" w="med" len="med"/>
                    <a:tailEnd type="none" w="med" len="med"/>
                  </a:ln>
                  <a:effectLst/>
                </p:spPr>
              </p:cxnSp>
              <p:cxnSp>
                <p:nvCxnSpPr>
                  <p:cNvPr id="37" name="꺾인 연결선 36"/>
                  <p:cNvCxnSpPr/>
                  <p:nvPr/>
                </p:nvCxnSpPr>
                <p:spPr bwMode="auto">
                  <a:xfrm flipV="1">
                    <a:off x="555427" y="5085184"/>
                    <a:ext cx="288032" cy="144016"/>
                  </a:xfrm>
                  <a:prstGeom prst="bentConnector3">
                    <a:avLst/>
                  </a:prstGeom>
                  <a:solidFill>
                    <a:schemeClr val="accent1"/>
                  </a:solidFill>
                  <a:ln w="19050" cap="flat" cmpd="sng" algn="ctr">
                    <a:solidFill>
                      <a:srgbClr val="00B050"/>
                    </a:solidFill>
                    <a:prstDash val="solid"/>
                    <a:round/>
                    <a:headEnd type="none" w="med" len="med"/>
                    <a:tailEnd type="none" w="med" len="med"/>
                  </a:ln>
                  <a:effectLst/>
                </p:spPr>
              </p:cxnSp>
              <p:cxnSp>
                <p:nvCxnSpPr>
                  <p:cNvPr id="38" name="꺾인 연결선 37"/>
                  <p:cNvCxnSpPr/>
                  <p:nvPr/>
                </p:nvCxnSpPr>
                <p:spPr bwMode="auto">
                  <a:xfrm flipH="1" flipV="1">
                    <a:off x="774626" y="5085184"/>
                    <a:ext cx="288032" cy="144016"/>
                  </a:xfrm>
                  <a:prstGeom prst="bentConnector3">
                    <a:avLst/>
                  </a:prstGeom>
                  <a:solidFill>
                    <a:schemeClr val="accent1"/>
                  </a:solidFill>
                  <a:ln w="19050" cap="flat" cmpd="sng" algn="ctr">
                    <a:solidFill>
                      <a:srgbClr val="00B050"/>
                    </a:solidFill>
                    <a:prstDash val="solid"/>
                    <a:round/>
                    <a:headEnd type="none" w="med" len="med"/>
                    <a:tailEnd type="none" w="med" len="med"/>
                  </a:ln>
                  <a:effectLst/>
                </p:spPr>
              </p:cxnSp>
            </p:grpSp>
            <p:grpSp>
              <p:nvGrpSpPr>
                <p:cNvPr id="24" name="그룹 23"/>
                <p:cNvGrpSpPr/>
                <p:nvPr/>
              </p:nvGrpSpPr>
              <p:grpSpPr>
                <a:xfrm flipH="1">
                  <a:off x="1237412" y="5085184"/>
                  <a:ext cx="704205" cy="144388"/>
                  <a:chOff x="1543084" y="5232846"/>
                  <a:chExt cx="704205" cy="144388"/>
                </a:xfrm>
              </p:grpSpPr>
              <p:cxnSp>
                <p:nvCxnSpPr>
                  <p:cNvPr id="25" name="꺾인 연결선 24"/>
                  <p:cNvCxnSpPr/>
                  <p:nvPr/>
                </p:nvCxnSpPr>
                <p:spPr bwMode="auto">
                  <a:xfrm flipV="1">
                    <a:off x="1935114" y="5233218"/>
                    <a:ext cx="122706" cy="144016"/>
                  </a:xfrm>
                  <a:prstGeom prst="bentConnector3">
                    <a:avLst/>
                  </a:prstGeom>
                  <a:solidFill>
                    <a:schemeClr val="accent1"/>
                  </a:solidFill>
                  <a:ln w="19050" cap="flat" cmpd="sng" algn="ctr">
                    <a:solidFill>
                      <a:srgbClr val="00B050"/>
                    </a:solidFill>
                    <a:prstDash val="solid"/>
                    <a:round/>
                    <a:headEnd type="none" w="med" len="med"/>
                    <a:tailEnd type="none" w="med" len="med"/>
                  </a:ln>
                  <a:effectLst/>
                </p:spPr>
              </p:cxnSp>
              <p:cxnSp>
                <p:nvCxnSpPr>
                  <p:cNvPr id="26" name="꺾인 연결선 25"/>
                  <p:cNvCxnSpPr/>
                  <p:nvPr/>
                </p:nvCxnSpPr>
                <p:spPr bwMode="auto">
                  <a:xfrm flipV="1">
                    <a:off x="2124583" y="5232846"/>
                    <a:ext cx="122706" cy="144016"/>
                  </a:xfrm>
                  <a:prstGeom prst="bentConnector3">
                    <a:avLst/>
                  </a:prstGeom>
                  <a:solidFill>
                    <a:schemeClr val="accent1"/>
                  </a:solidFill>
                  <a:ln w="19050" cap="flat" cmpd="sng" algn="ctr">
                    <a:solidFill>
                      <a:srgbClr val="00B050"/>
                    </a:solidFill>
                    <a:prstDash val="solid"/>
                    <a:round/>
                    <a:headEnd type="none" w="med" len="med"/>
                    <a:tailEnd type="none" w="med" len="med"/>
                  </a:ln>
                  <a:effectLst/>
                </p:spPr>
              </p:cxnSp>
              <p:cxnSp>
                <p:nvCxnSpPr>
                  <p:cNvPr id="27" name="꺾인 연결선 26"/>
                  <p:cNvCxnSpPr/>
                  <p:nvPr/>
                </p:nvCxnSpPr>
                <p:spPr bwMode="auto">
                  <a:xfrm flipH="1" flipV="1">
                    <a:off x="2028496" y="5233218"/>
                    <a:ext cx="122706" cy="144016"/>
                  </a:xfrm>
                  <a:prstGeom prst="bentConnector3">
                    <a:avLst/>
                  </a:prstGeom>
                  <a:solidFill>
                    <a:schemeClr val="accent1"/>
                  </a:solidFill>
                  <a:ln w="19050" cap="flat" cmpd="sng" algn="ctr">
                    <a:solidFill>
                      <a:srgbClr val="00B050"/>
                    </a:solidFill>
                    <a:prstDash val="solid"/>
                    <a:round/>
                    <a:headEnd type="none" w="med" len="med"/>
                    <a:tailEnd type="none" w="med" len="med"/>
                  </a:ln>
                  <a:effectLst/>
                </p:spPr>
              </p:cxnSp>
              <p:cxnSp>
                <p:nvCxnSpPr>
                  <p:cNvPr id="28" name="꺾인 연결선 27"/>
                  <p:cNvCxnSpPr/>
                  <p:nvPr/>
                </p:nvCxnSpPr>
                <p:spPr bwMode="auto">
                  <a:xfrm flipV="1">
                    <a:off x="1739316" y="5233218"/>
                    <a:ext cx="122706" cy="144016"/>
                  </a:xfrm>
                  <a:prstGeom prst="bentConnector3">
                    <a:avLst/>
                  </a:prstGeom>
                  <a:solidFill>
                    <a:schemeClr val="accent1"/>
                  </a:solidFill>
                  <a:ln w="19050" cap="flat" cmpd="sng" algn="ctr">
                    <a:solidFill>
                      <a:srgbClr val="00B050"/>
                    </a:solidFill>
                    <a:prstDash val="solid"/>
                    <a:round/>
                    <a:headEnd type="none" w="med" len="med"/>
                    <a:tailEnd type="none" w="med" len="med"/>
                  </a:ln>
                  <a:effectLst/>
                </p:spPr>
              </p:cxnSp>
              <p:cxnSp>
                <p:nvCxnSpPr>
                  <p:cNvPr id="29" name="꺾인 연결선 28"/>
                  <p:cNvCxnSpPr/>
                  <p:nvPr/>
                </p:nvCxnSpPr>
                <p:spPr bwMode="auto">
                  <a:xfrm flipH="1" flipV="1">
                    <a:off x="1832698" y="5233218"/>
                    <a:ext cx="122706" cy="144016"/>
                  </a:xfrm>
                  <a:prstGeom prst="bentConnector3">
                    <a:avLst/>
                  </a:prstGeom>
                  <a:solidFill>
                    <a:schemeClr val="accent1"/>
                  </a:solidFill>
                  <a:ln w="19050" cap="flat" cmpd="sng" algn="ctr">
                    <a:solidFill>
                      <a:srgbClr val="00B050"/>
                    </a:solidFill>
                    <a:prstDash val="solid"/>
                    <a:round/>
                    <a:headEnd type="none" w="med" len="med"/>
                    <a:tailEnd type="none" w="med" len="med"/>
                  </a:ln>
                  <a:effectLst/>
                </p:spPr>
              </p:cxnSp>
              <p:cxnSp>
                <p:nvCxnSpPr>
                  <p:cNvPr id="30" name="꺾인 연결선 29"/>
                  <p:cNvCxnSpPr/>
                  <p:nvPr/>
                </p:nvCxnSpPr>
                <p:spPr bwMode="auto">
                  <a:xfrm flipV="1">
                    <a:off x="1543084" y="5233218"/>
                    <a:ext cx="122706" cy="144016"/>
                  </a:xfrm>
                  <a:prstGeom prst="bentConnector3">
                    <a:avLst/>
                  </a:prstGeom>
                  <a:solidFill>
                    <a:schemeClr val="accent1"/>
                  </a:solidFill>
                  <a:ln w="19050" cap="flat" cmpd="sng" algn="ctr">
                    <a:solidFill>
                      <a:srgbClr val="00B050"/>
                    </a:solidFill>
                    <a:prstDash val="solid"/>
                    <a:round/>
                    <a:headEnd type="none" w="med" len="med"/>
                    <a:tailEnd type="none" w="med" len="med"/>
                  </a:ln>
                  <a:effectLst/>
                </p:spPr>
              </p:cxnSp>
              <p:cxnSp>
                <p:nvCxnSpPr>
                  <p:cNvPr id="31" name="꺾인 연결선 30"/>
                  <p:cNvCxnSpPr/>
                  <p:nvPr/>
                </p:nvCxnSpPr>
                <p:spPr bwMode="auto">
                  <a:xfrm flipH="1" flipV="1">
                    <a:off x="1636466" y="5233218"/>
                    <a:ext cx="122706" cy="144016"/>
                  </a:xfrm>
                  <a:prstGeom prst="bentConnector3">
                    <a:avLst/>
                  </a:prstGeom>
                  <a:solidFill>
                    <a:schemeClr val="accent1"/>
                  </a:solidFill>
                  <a:ln w="19050" cap="flat" cmpd="sng" algn="ctr">
                    <a:solidFill>
                      <a:srgbClr val="00B050"/>
                    </a:solidFill>
                    <a:prstDash val="solid"/>
                    <a:round/>
                    <a:headEnd type="none" w="med" len="med"/>
                    <a:tailEnd type="none" w="med" len="med"/>
                  </a:ln>
                  <a:effectLst/>
                </p:spPr>
              </p:cxnSp>
            </p:grpSp>
          </p:grpSp>
        </p:grpSp>
        <p:sp>
          <p:nvSpPr>
            <p:cNvPr id="39" name="TextBox 38"/>
            <p:cNvSpPr txBox="1"/>
            <p:nvPr/>
          </p:nvSpPr>
          <p:spPr>
            <a:xfrm>
              <a:off x="2549809" y="2009717"/>
              <a:ext cx="715709" cy="276999"/>
            </a:xfrm>
            <a:prstGeom prst="rect">
              <a:avLst/>
            </a:prstGeom>
            <a:noFill/>
            <a:ln>
              <a:solidFill>
                <a:srgbClr val="CC0000"/>
              </a:solidFill>
            </a:ln>
          </p:spPr>
          <p:txBody>
            <a:bodyPr wrap="none" rtlCol="0">
              <a:spAutoFit/>
            </a:bodyPr>
            <a:lstStyle/>
            <a:p>
              <a:r>
                <a:rPr lang="en-US" altLang="ko-KR" sz="1200" b="1" dirty="0" smtClean="0">
                  <a:latin typeface="Times New Roman" pitchFamily="18" charset="0"/>
                  <a:ea typeface="맑은 고딕" panose="020B0503020000020004" pitchFamily="50" charset="-127"/>
                  <a:cs typeface="Times New Roman" pitchFamily="18" charset="0"/>
                </a:rPr>
                <a:t>LED </a:t>
              </a:r>
              <a:r>
                <a:rPr lang="en-US" altLang="ko-KR" sz="1200" b="1" dirty="0" err="1" smtClean="0">
                  <a:latin typeface="Times New Roman" pitchFamily="18" charset="0"/>
                  <a:ea typeface="맑은 고딕" panose="020B0503020000020004" pitchFamily="50" charset="-127"/>
                  <a:cs typeface="Times New Roman" pitchFamily="18" charset="0"/>
                </a:rPr>
                <a:t>Tx</a:t>
              </a:r>
              <a:endParaRPr lang="ko-KR" altLang="en-US" sz="1200" b="1" dirty="0">
                <a:latin typeface="Times New Roman" pitchFamily="18" charset="0"/>
                <a:ea typeface="맑은 고딕" panose="020B0503020000020004" pitchFamily="50" charset="-127"/>
                <a:cs typeface="Times New Roman" pitchFamily="18" charset="0"/>
              </a:endParaRPr>
            </a:p>
          </p:txBody>
        </p:sp>
        <p:pic>
          <p:nvPicPr>
            <p:cNvPr id="40" name="Picture 2" descr="C:\Users\SonYH\Desktop\images0UQS1RMP.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34084" y="3827404"/>
              <a:ext cx="660011" cy="501018"/>
            </a:xfrm>
            <a:prstGeom prst="rect">
              <a:avLst/>
            </a:prstGeom>
            <a:noFill/>
            <a:extLst>
              <a:ext uri="{909E8E84-426E-40DD-AFC4-6F175D3DCCD1}">
                <a14:hiddenFill xmlns:a14="http://schemas.microsoft.com/office/drawing/2010/main">
                  <a:solidFill>
                    <a:srgbClr val="FFFFFF"/>
                  </a:solidFill>
                </a14:hiddenFill>
              </a:ext>
            </a:extLst>
          </p:spPr>
        </p:pic>
        <p:grpSp>
          <p:nvGrpSpPr>
            <p:cNvPr id="41" name="그룹 40"/>
            <p:cNvGrpSpPr/>
            <p:nvPr/>
          </p:nvGrpSpPr>
          <p:grpSpPr>
            <a:xfrm>
              <a:off x="3410235" y="2546288"/>
              <a:ext cx="152399" cy="1340998"/>
              <a:chOff x="6362712" y="2568033"/>
              <a:chExt cx="266688" cy="1699167"/>
            </a:xfrm>
          </p:grpSpPr>
          <p:cxnSp>
            <p:nvCxnSpPr>
              <p:cNvPr id="42" name="꺾인 연결선 41"/>
              <p:cNvCxnSpPr/>
              <p:nvPr/>
            </p:nvCxnSpPr>
            <p:spPr bwMode="auto">
              <a:xfrm rot="5400000" flipV="1">
                <a:off x="6421194" y="2990781"/>
                <a:ext cx="150410" cy="266001"/>
              </a:xfrm>
              <a:prstGeom prst="bentConnector3">
                <a:avLst/>
              </a:prstGeom>
              <a:solidFill>
                <a:schemeClr val="accent1"/>
              </a:solidFill>
              <a:ln w="19050" cap="flat" cmpd="sng" algn="ctr">
                <a:solidFill>
                  <a:schemeClr val="accent2"/>
                </a:solidFill>
                <a:prstDash val="solid"/>
                <a:round/>
                <a:headEnd type="none" w="med" len="med"/>
                <a:tailEnd type="none" w="med" len="med"/>
              </a:ln>
              <a:effectLst/>
            </p:spPr>
          </p:cxnSp>
          <p:cxnSp>
            <p:nvCxnSpPr>
              <p:cNvPr id="43" name="꺾인 연결선 42"/>
              <p:cNvCxnSpPr/>
              <p:nvPr/>
            </p:nvCxnSpPr>
            <p:spPr bwMode="auto">
              <a:xfrm rot="5400000" flipV="1">
                <a:off x="6420978" y="3223029"/>
                <a:ext cx="150410" cy="266001"/>
              </a:xfrm>
              <a:prstGeom prst="bentConnector3">
                <a:avLst/>
              </a:prstGeom>
              <a:solidFill>
                <a:schemeClr val="accent1"/>
              </a:solidFill>
              <a:ln w="19050" cap="flat" cmpd="sng" algn="ctr">
                <a:solidFill>
                  <a:schemeClr val="accent2"/>
                </a:solidFill>
                <a:prstDash val="solid"/>
                <a:round/>
                <a:headEnd type="none" w="med" len="med"/>
                <a:tailEnd type="none" w="med" len="med"/>
              </a:ln>
              <a:effectLst/>
            </p:spPr>
          </p:cxnSp>
          <p:cxnSp>
            <p:nvCxnSpPr>
              <p:cNvPr id="44" name="꺾인 연결선 43"/>
              <p:cNvCxnSpPr/>
              <p:nvPr/>
            </p:nvCxnSpPr>
            <p:spPr bwMode="auto">
              <a:xfrm rot="5400000" flipH="1" flipV="1">
                <a:off x="6421194" y="3105247"/>
                <a:ext cx="150410" cy="266001"/>
              </a:xfrm>
              <a:prstGeom prst="bentConnector3">
                <a:avLst/>
              </a:prstGeom>
              <a:solidFill>
                <a:schemeClr val="accent1"/>
              </a:solidFill>
              <a:ln w="19050" cap="flat" cmpd="sng" algn="ctr">
                <a:solidFill>
                  <a:schemeClr val="accent2"/>
                </a:solidFill>
                <a:prstDash val="solid"/>
                <a:round/>
                <a:headEnd type="none" w="med" len="med"/>
                <a:tailEnd type="none" w="med" len="med"/>
              </a:ln>
              <a:effectLst/>
            </p:spPr>
          </p:cxnSp>
          <p:cxnSp>
            <p:nvCxnSpPr>
              <p:cNvPr id="45" name="꺾인 연결선 44"/>
              <p:cNvCxnSpPr/>
              <p:nvPr/>
            </p:nvCxnSpPr>
            <p:spPr bwMode="auto">
              <a:xfrm rot="5400000" flipV="1">
                <a:off x="6421194" y="2750775"/>
                <a:ext cx="150410" cy="266001"/>
              </a:xfrm>
              <a:prstGeom prst="bentConnector3">
                <a:avLst/>
              </a:prstGeom>
              <a:solidFill>
                <a:schemeClr val="accent1"/>
              </a:solidFill>
              <a:ln w="19050" cap="flat" cmpd="sng" algn="ctr">
                <a:solidFill>
                  <a:schemeClr val="accent2"/>
                </a:solidFill>
                <a:prstDash val="solid"/>
                <a:round/>
                <a:headEnd type="none" w="med" len="med"/>
                <a:tailEnd type="none" w="med" len="med"/>
              </a:ln>
              <a:effectLst/>
            </p:spPr>
          </p:cxnSp>
          <p:cxnSp>
            <p:nvCxnSpPr>
              <p:cNvPr id="46" name="꺾인 연결선 45"/>
              <p:cNvCxnSpPr/>
              <p:nvPr/>
            </p:nvCxnSpPr>
            <p:spPr bwMode="auto">
              <a:xfrm rot="5400000" flipH="1" flipV="1">
                <a:off x="6421194" y="2865241"/>
                <a:ext cx="150410" cy="266001"/>
              </a:xfrm>
              <a:prstGeom prst="bentConnector3">
                <a:avLst/>
              </a:prstGeom>
              <a:solidFill>
                <a:schemeClr val="accent1"/>
              </a:solidFill>
              <a:ln w="19050" cap="flat" cmpd="sng" algn="ctr">
                <a:solidFill>
                  <a:schemeClr val="accent2"/>
                </a:solidFill>
                <a:prstDash val="solid"/>
                <a:round/>
                <a:headEnd type="none" w="med" len="med"/>
                <a:tailEnd type="none" w="med" len="med"/>
              </a:ln>
              <a:effectLst/>
            </p:spPr>
          </p:cxnSp>
          <p:cxnSp>
            <p:nvCxnSpPr>
              <p:cNvPr id="47" name="꺾인 연결선 46"/>
              <p:cNvCxnSpPr/>
              <p:nvPr/>
            </p:nvCxnSpPr>
            <p:spPr bwMode="auto">
              <a:xfrm rot="5400000" flipV="1">
                <a:off x="6421194" y="2510237"/>
                <a:ext cx="150410" cy="266001"/>
              </a:xfrm>
              <a:prstGeom prst="bentConnector3">
                <a:avLst/>
              </a:prstGeom>
              <a:solidFill>
                <a:schemeClr val="accent1"/>
              </a:solidFill>
              <a:ln w="19050" cap="flat" cmpd="sng" algn="ctr">
                <a:solidFill>
                  <a:schemeClr val="accent2"/>
                </a:solidFill>
                <a:prstDash val="solid"/>
                <a:round/>
                <a:headEnd type="none" w="med" len="med"/>
                <a:tailEnd type="none" w="med" len="med"/>
              </a:ln>
              <a:effectLst/>
            </p:spPr>
          </p:cxnSp>
          <p:cxnSp>
            <p:nvCxnSpPr>
              <p:cNvPr id="48" name="꺾인 연결선 47"/>
              <p:cNvCxnSpPr/>
              <p:nvPr/>
            </p:nvCxnSpPr>
            <p:spPr bwMode="auto">
              <a:xfrm rot="5400000" flipH="1" flipV="1">
                <a:off x="6421194" y="2624703"/>
                <a:ext cx="150410" cy="266001"/>
              </a:xfrm>
              <a:prstGeom prst="bentConnector3">
                <a:avLst/>
              </a:prstGeom>
              <a:solidFill>
                <a:schemeClr val="accent1"/>
              </a:solidFill>
              <a:ln w="19050" cap="flat" cmpd="sng" algn="ctr">
                <a:solidFill>
                  <a:schemeClr val="accent2"/>
                </a:solidFill>
                <a:prstDash val="solid"/>
                <a:round/>
                <a:headEnd type="none" w="med" len="med"/>
                <a:tailEnd type="none" w="med" len="med"/>
              </a:ln>
              <a:effectLst/>
            </p:spPr>
          </p:cxnSp>
          <p:cxnSp>
            <p:nvCxnSpPr>
              <p:cNvPr id="49" name="꺾인 연결선 48"/>
              <p:cNvCxnSpPr/>
              <p:nvPr/>
            </p:nvCxnSpPr>
            <p:spPr bwMode="auto">
              <a:xfrm rot="5400000" flipH="1" flipV="1">
                <a:off x="6420507" y="3578451"/>
                <a:ext cx="150411" cy="266001"/>
              </a:xfrm>
              <a:prstGeom prst="bentConnector3">
                <a:avLst/>
              </a:prstGeom>
              <a:solidFill>
                <a:schemeClr val="accent1"/>
              </a:solidFill>
              <a:ln w="19050" cap="flat" cmpd="sng" algn="ctr">
                <a:solidFill>
                  <a:schemeClr val="accent2"/>
                </a:solidFill>
                <a:prstDash val="solid"/>
                <a:round/>
                <a:headEnd type="none" w="med" len="med"/>
                <a:tailEnd type="none" w="med" len="med"/>
              </a:ln>
              <a:effectLst/>
            </p:spPr>
          </p:cxnSp>
          <p:cxnSp>
            <p:nvCxnSpPr>
              <p:cNvPr id="50" name="꺾인 연결선 49"/>
              <p:cNvCxnSpPr/>
              <p:nvPr/>
            </p:nvCxnSpPr>
            <p:spPr bwMode="auto">
              <a:xfrm rot="5400000" flipH="1" flipV="1">
                <a:off x="6421194" y="3346203"/>
                <a:ext cx="150411" cy="266001"/>
              </a:xfrm>
              <a:prstGeom prst="bentConnector3">
                <a:avLst/>
              </a:prstGeom>
              <a:solidFill>
                <a:schemeClr val="accent1"/>
              </a:solidFill>
              <a:ln w="19050" cap="flat" cmpd="sng" algn="ctr">
                <a:solidFill>
                  <a:schemeClr val="accent2"/>
                </a:solidFill>
                <a:prstDash val="solid"/>
                <a:round/>
                <a:headEnd type="none" w="med" len="med"/>
                <a:tailEnd type="none" w="med" len="med"/>
              </a:ln>
              <a:effectLst/>
            </p:spPr>
          </p:cxnSp>
          <p:cxnSp>
            <p:nvCxnSpPr>
              <p:cNvPr id="51" name="꺾인 연결선 50"/>
              <p:cNvCxnSpPr/>
              <p:nvPr/>
            </p:nvCxnSpPr>
            <p:spPr bwMode="auto">
              <a:xfrm rot="5400000" flipV="1">
                <a:off x="6420507" y="3463985"/>
                <a:ext cx="150411" cy="266001"/>
              </a:xfrm>
              <a:prstGeom prst="bentConnector3">
                <a:avLst/>
              </a:prstGeom>
              <a:solidFill>
                <a:schemeClr val="accent1"/>
              </a:solidFill>
              <a:ln w="19050" cap="flat" cmpd="sng" algn="ctr">
                <a:solidFill>
                  <a:schemeClr val="accent2"/>
                </a:solidFill>
                <a:prstDash val="solid"/>
                <a:round/>
                <a:headEnd type="none" w="med" len="med"/>
                <a:tailEnd type="none" w="med" len="med"/>
              </a:ln>
              <a:effectLst/>
            </p:spPr>
          </p:cxnSp>
          <p:cxnSp>
            <p:nvCxnSpPr>
              <p:cNvPr id="52" name="꺾인 연결선 51"/>
              <p:cNvCxnSpPr/>
              <p:nvPr/>
            </p:nvCxnSpPr>
            <p:spPr bwMode="auto">
              <a:xfrm rot="5400000" flipH="1" flipV="1">
                <a:off x="6420507" y="3818456"/>
                <a:ext cx="150411" cy="266001"/>
              </a:xfrm>
              <a:prstGeom prst="bentConnector3">
                <a:avLst/>
              </a:prstGeom>
              <a:solidFill>
                <a:schemeClr val="accent1"/>
              </a:solidFill>
              <a:ln w="19050" cap="flat" cmpd="sng" algn="ctr">
                <a:solidFill>
                  <a:schemeClr val="accent2"/>
                </a:solidFill>
                <a:prstDash val="solid"/>
                <a:round/>
                <a:headEnd type="none" w="med" len="med"/>
                <a:tailEnd type="none" w="med" len="med"/>
              </a:ln>
              <a:effectLst/>
            </p:spPr>
          </p:cxnSp>
          <p:cxnSp>
            <p:nvCxnSpPr>
              <p:cNvPr id="53" name="꺾인 연결선 52"/>
              <p:cNvCxnSpPr/>
              <p:nvPr/>
            </p:nvCxnSpPr>
            <p:spPr bwMode="auto">
              <a:xfrm rot="5400000" flipV="1">
                <a:off x="6420507" y="3703990"/>
                <a:ext cx="150411" cy="266001"/>
              </a:xfrm>
              <a:prstGeom prst="bentConnector3">
                <a:avLst/>
              </a:prstGeom>
              <a:solidFill>
                <a:schemeClr val="accent1"/>
              </a:solidFill>
              <a:ln w="19050" cap="flat" cmpd="sng" algn="ctr">
                <a:solidFill>
                  <a:schemeClr val="accent2"/>
                </a:solidFill>
                <a:prstDash val="solid"/>
                <a:round/>
                <a:headEnd type="none" w="med" len="med"/>
                <a:tailEnd type="none" w="med" len="med"/>
              </a:ln>
              <a:effectLst/>
            </p:spPr>
          </p:cxnSp>
          <p:cxnSp>
            <p:nvCxnSpPr>
              <p:cNvPr id="54" name="꺾인 연결선 53"/>
              <p:cNvCxnSpPr/>
              <p:nvPr/>
            </p:nvCxnSpPr>
            <p:spPr bwMode="auto">
              <a:xfrm rot="5400000" flipH="1" flipV="1">
                <a:off x="6420507" y="4058994"/>
                <a:ext cx="150411" cy="266001"/>
              </a:xfrm>
              <a:prstGeom prst="bentConnector3">
                <a:avLst/>
              </a:prstGeom>
              <a:solidFill>
                <a:schemeClr val="accent1"/>
              </a:solidFill>
              <a:ln w="19050" cap="flat" cmpd="sng" algn="ctr">
                <a:solidFill>
                  <a:schemeClr val="accent2"/>
                </a:solidFill>
                <a:prstDash val="solid"/>
                <a:round/>
                <a:headEnd type="none" w="med" len="med"/>
                <a:tailEnd type="none" w="med" len="med"/>
              </a:ln>
              <a:effectLst/>
            </p:spPr>
          </p:cxnSp>
          <p:cxnSp>
            <p:nvCxnSpPr>
              <p:cNvPr id="55" name="꺾인 연결선 54"/>
              <p:cNvCxnSpPr/>
              <p:nvPr/>
            </p:nvCxnSpPr>
            <p:spPr bwMode="auto">
              <a:xfrm rot="5400000" flipV="1">
                <a:off x="6420507" y="3944528"/>
                <a:ext cx="150411" cy="266001"/>
              </a:xfrm>
              <a:prstGeom prst="bentConnector3">
                <a:avLst/>
              </a:prstGeom>
              <a:solidFill>
                <a:schemeClr val="accent1"/>
              </a:solidFill>
              <a:ln w="19050" cap="flat" cmpd="sng" algn="ctr">
                <a:solidFill>
                  <a:schemeClr val="accent2"/>
                </a:solidFill>
                <a:prstDash val="solid"/>
                <a:round/>
                <a:headEnd type="none" w="med" len="med"/>
                <a:tailEnd type="none" w="med" len="med"/>
              </a:ln>
              <a:effectLst/>
            </p:spPr>
          </p:cxnSp>
        </p:grpSp>
        <p:grpSp>
          <p:nvGrpSpPr>
            <p:cNvPr id="56" name="그룹 55"/>
            <p:cNvGrpSpPr/>
            <p:nvPr/>
          </p:nvGrpSpPr>
          <p:grpSpPr>
            <a:xfrm>
              <a:off x="2271998" y="2541509"/>
              <a:ext cx="152399" cy="1340998"/>
              <a:chOff x="6362712" y="2568033"/>
              <a:chExt cx="266688" cy="1699167"/>
            </a:xfrm>
          </p:grpSpPr>
          <p:cxnSp>
            <p:nvCxnSpPr>
              <p:cNvPr id="57" name="꺾인 연결선 56"/>
              <p:cNvCxnSpPr/>
              <p:nvPr/>
            </p:nvCxnSpPr>
            <p:spPr bwMode="auto">
              <a:xfrm rot="5400000" flipV="1">
                <a:off x="6421194" y="2990781"/>
                <a:ext cx="150410" cy="266001"/>
              </a:xfrm>
              <a:prstGeom prst="bentConnector3">
                <a:avLst/>
              </a:prstGeom>
              <a:solidFill>
                <a:schemeClr val="accent1"/>
              </a:solidFill>
              <a:ln w="19050" cap="flat" cmpd="sng" algn="ctr">
                <a:solidFill>
                  <a:srgbClr val="002060"/>
                </a:solidFill>
                <a:prstDash val="solid"/>
                <a:round/>
                <a:headEnd type="none" w="med" len="med"/>
                <a:tailEnd type="none" w="med" len="med"/>
              </a:ln>
              <a:effectLst/>
            </p:spPr>
          </p:cxnSp>
          <p:cxnSp>
            <p:nvCxnSpPr>
              <p:cNvPr id="58" name="꺾인 연결선 57"/>
              <p:cNvCxnSpPr/>
              <p:nvPr/>
            </p:nvCxnSpPr>
            <p:spPr bwMode="auto">
              <a:xfrm rot="5400000" flipV="1">
                <a:off x="6420978" y="3223029"/>
                <a:ext cx="150410" cy="266001"/>
              </a:xfrm>
              <a:prstGeom prst="bentConnector3">
                <a:avLst/>
              </a:prstGeom>
              <a:solidFill>
                <a:schemeClr val="accent1"/>
              </a:solidFill>
              <a:ln w="19050" cap="flat" cmpd="sng" algn="ctr">
                <a:solidFill>
                  <a:srgbClr val="002060"/>
                </a:solidFill>
                <a:prstDash val="solid"/>
                <a:round/>
                <a:headEnd type="none" w="med" len="med"/>
                <a:tailEnd type="none" w="med" len="med"/>
              </a:ln>
              <a:effectLst/>
            </p:spPr>
          </p:cxnSp>
          <p:cxnSp>
            <p:nvCxnSpPr>
              <p:cNvPr id="59" name="꺾인 연결선 58"/>
              <p:cNvCxnSpPr/>
              <p:nvPr/>
            </p:nvCxnSpPr>
            <p:spPr bwMode="auto">
              <a:xfrm rot="5400000" flipH="1" flipV="1">
                <a:off x="6421194" y="3105247"/>
                <a:ext cx="150410" cy="266001"/>
              </a:xfrm>
              <a:prstGeom prst="bentConnector3">
                <a:avLst/>
              </a:prstGeom>
              <a:solidFill>
                <a:schemeClr val="accent1"/>
              </a:solidFill>
              <a:ln w="19050" cap="flat" cmpd="sng" algn="ctr">
                <a:solidFill>
                  <a:srgbClr val="002060"/>
                </a:solidFill>
                <a:prstDash val="solid"/>
                <a:round/>
                <a:headEnd type="none" w="med" len="med"/>
                <a:tailEnd type="none" w="med" len="med"/>
              </a:ln>
              <a:effectLst/>
            </p:spPr>
          </p:cxnSp>
          <p:cxnSp>
            <p:nvCxnSpPr>
              <p:cNvPr id="60" name="꺾인 연결선 59"/>
              <p:cNvCxnSpPr/>
              <p:nvPr/>
            </p:nvCxnSpPr>
            <p:spPr bwMode="auto">
              <a:xfrm rot="5400000" flipV="1">
                <a:off x="6421194" y="2750775"/>
                <a:ext cx="150410" cy="266001"/>
              </a:xfrm>
              <a:prstGeom prst="bentConnector3">
                <a:avLst/>
              </a:prstGeom>
              <a:solidFill>
                <a:schemeClr val="accent1"/>
              </a:solidFill>
              <a:ln w="19050" cap="flat" cmpd="sng" algn="ctr">
                <a:solidFill>
                  <a:srgbClr val="002060"/>
                </a:solidFill>
                <a:prstDash val="solid"/>
                <a:round/>
                <a:headEnd type="none" w="med" len="med"/>
                <a:tailEnd type="none" w="med" len="med"/>
              </a:ln>
              <a:effectLst/>
            </p:spPr>
          </p:cxnSp>
          <p:cxnSp>
            <p:nvCxnSpPr>
              <p:cNvPr id="61" name="꺾인 연결선 60"/>
              <p:cNvCxnSpPr/>
              <p:nvPr/>
            </p:nvCxnSpPr>
            <p:spPr bwMode="auto">
              <a:xfrm rot="5400000" flipH="1" flipV="1">
                <a:off x="6421194" y="2865241"/>
                <a:ext cx="150410" cy="266001"/>
              </a:xfrm>
              <a:prstGeom prst="bentConnector3">
                <a:avLst/>
              </a:prstGeom>
              <a:solidFill>
                <a:schemeClr val="accent1"/>
              </a:solidFill>
              <a:ln w="19050" cap="flat" cmpd="sng" algn="ctr">
                <a:solidFill>
                  <a:srgbClr val="002060"/>
                </a:solidFill>
                <a:prstDash val="solid"/>
                <a:round/>
                <a:headEnd type="none" w="med" len="med"/>
                <a:tailEnd type="none" w="med" len="med"/>
              </a:ln>
              <a:effectLst/>
            </p:spPr>
          </p:cxnSp>
          <p:cxnSp>
            <p:nvCxnSpPr>
              <p:cNvPr id="62" name="꺾인 연결선 61"/>
              <p:cNvCxnSpPr/>
              <p:nvPr/>
            </p:nvCxnSpPr>
            <p:spPr bwMode="auto">
              <a:xfrm rot="5400000" flipV="1">
                <a:off x="6421194" y="2510237"/>
                <a:ext cx="150410" cy="266001"/>
              </a:xfrm>
              <a:prstGeom prst="bentConnector3">
                <a:avLst/>
              </a:prstGeom>
              <a:solidFill>
                <a:schemeClr val="accent1"/>
              </a:solidFill>
              <a:ln w="19050" cap="flat" cmpd="sng" algn="ctr">
                <a:solidFill>
                  <a:srgbClr val="002060"/>
                </a:solidFill>
                <a:prstDash val="solid"/>
                <a:round/>
                <a:headEnd type="none" w="med" len="med"/>
                <a:tailEnd type="none" w="med" len="med"/>
              </a:ln>
              <a:effectLst/>
            </p:spPr>
          </p:cxnSp>
          <p:cxnSp>
            <p:nvCxnSpPr>
              <p:cNvPr id="63" name="꺾인 연결선 62"/>
              <p:cNvCxnSpPr/>
              <p:nvPr/>
            </p:nvCxnSpPr>
            <p:spPr bwMode="auto">
              <a:xfrm rot="5400000" flipH="1" flipV="1">
                <a:off x="6421194" y="2624703"/>
                <a:ext cx="150410" cy="266001"/>
              </a:xfrm>
              <a:prstGeom prst="bentConnector3">
                <a:avLst/>
              </a:prstGeom>
              <a:solidFill>
                <a:schemeClr val="accent1"/>
              </a:solidFill>
              <a:ln w="19050" cap="flat" cmpd="sng" algn="ctr">
                <a:solidFill>
                  <a:srgbClr val="002060"/>
                </a:solidFill>
                <a:prstDash val="solid"/>
                <a:round/>
                <a:headEnd type="none" w="med" len="med"/>
                <a:tailEnd type="none" w="med" len="med"/>
              </a:ln>
              <a:effectLst/>
            </p:spPr>
          </p:cxnSp>
          <p:cxnSp>
            <p:nvCxnSpPr>
              <p:cNvPr id="64" name="꺾인 연결선 63"/>
              <p:cNvCxnSpPr/>
              <p:nvPr/>
            </p:nvCxnSpPr>
            <p:spPr bwMode="auto">
              <a:xfrm rot="5400000" flipH="1" flipV="1">
                <a:off x="6420507" y="3578451"/>
                <a:ext cx="150411" cy="266001"/>
              </a:xfrm>
              <a:prstGeom prst="bentConnector3">
                <a:avLst/>
              </a:prstGeom>
              <a:solidFill>
                <a:schemeClr val="accent1"/>
              </a:solidFill>
              <a:ln w="19050" cap="flat" cmpd="sng" algn="ctr">
                <a:solidFill>
                  <a:srgbClr val="002060"/>
                </a:solidFill>
                <a:prstDash val="solid"/>
                <a:round/>
                <a:headEnd type="none" w="med" len="med"/>
                <a:tailEnd type="none" w="med" len="med"/>
              </a:ln>
              <a:effectLst/>
            </p:spPr>
          </p:cxnSp>
          <p:cxnSp>
            <p:nvCxnSpPr>
              <p:cNvPr id="65" name="꺾인 연결선 64"/>
              <p:cNvCxnSpPr/>
              <p:nvPr/>
            </p:nvCxnSpPr>
            <p:spPr bwMode="auto">
              <a:xfrm rot="5400000" flipH="1" flipV="1">
                <a:off x="6421194" y="3346203"/>
                <a:ext cx="150411" cy="266001"/>
              </a:xfrm>
              <a:prstGeom prst="bentConnector3">
                <a:avLst/>
              </a:prstGeom>
              <a:solidFill>
                <a:schemeClr val="accent1"/>
              </a:solidFill>
              <a:ln w="19050" cap="flat" cmpd="sng" algn="ctr">
                <a:solidFill>
                  <a:srgbClr val="002060"/>
                </a:solidFill>
                <a:prstDash val="solid"/>
                <a:round/>
                <a:headEnd type="none" w="med" len="med"/>
                <a:tailEnd type="none" w="med" len="med"/>
              </a:ln>
              <a:effectLst/>
            </p:spPr>
          </p:cxnSp>
          <p:cxnSp>
            <p:nvCxnSpPr>
              <p:cNvPr id="66" name="꺾인 연결선 65"/>
              <p:cNvCxnSpPr/>
              <p:nvPr/>
            </p:nvCxnSpPr>
            <p:spPr bwMode="auto">
              <a:xfrm rot="5400000" flipV="1">
                <a:off x="6420507" y="3463985"/>
                <a:ext cx="150411" cy="266001"/>
              </a:xfrm>
              <a:prstGeom prst="bentConnector3">
                <a:avLst/>
              </a:prstGeom>
              <a:solidFill>
                <a:schemeClr val="accent1"/>
              </a:solidFill>
              <a:ln w="19050" cap="flat" cmpd="sng" algn="ctr">
                <a:solidFill>
                  <a:srgbClr val="002060"/>
                </a:solidFill>
                <a:prstDash val="solid"/>
                <a:round/>
                <a:headEnd type="none" w="med" len="med"/>
                <a:tailEnd type="none" w="med" len="med"/>
              </a:ln>
              <a:effectLst/>
            </p:spPr>
          </p:cxnSp>
          <p:cxnSp>
            <p:nvCxnSpPr>
              <p:cNvPr id="67" name="꺾인 연결선 66"/>
              <p:cNvCxnSpPr/>
              <p:nvPr/>
            </p:nvCxnSpPr>
            <p:spPr bwMode="auto">
              <a:xfrm rot="5400000" flipH="1" flipV="1">
                <a:off x="6420507" y="3818456"/>
                <a:ext cx="150411" cy="266001"/>
              </a:xfrm>
              <a:prstGeom prst="bentConnector3">
                <a:avLst/>
              </a:prstGeom>
              <a:solidFill>
                <a:schemeClr val="accent1"/>
              </a:solidFill>
              <a:ln w="19050" cap="flat" cmpd="sng" algn="ctr">
                <a:solidFill>
                  <a:srgbClr val="002060"/>
                </a:solidFill>
                <a:prstDash val="solid"/>
                <a:round/>
                <a:headEnd type="none" w="med" len="med"/>
                <a:tailEnd type="none" w="med" len="med"/>
              </a:ln>
              <a:effectLst/>
            </p:spPr>
          </p:cxnSp>
          <p:cxnSp>
            <p:nvCxnSpPr>
              <p:cNvPr id="68" name="꺾인 연결선 67"/>
              <p:cNvCxnSpPr/>
              <p:nvPr/>
            </p:nvCxnSpPr>
            <p:spPr bwMode="auto">
              <a:xfrm rot="5400000" flipV="1">
                <a:off x="6420507" y="3703990"/>
                <a:ext cx="150411" cy="266001"/>
              </a:xfrm>
              <a:prstGeom prst="bentConnector3">
                <a:avLst/>
              </a:prstGeom>
              <a:solidFill>
                <a:schemeClr val="accent1"/>
              </a:solidFill>
              <a:ln w="19050" cap="flat" cmpd="sng" algn="ctr">
                <a:solidFill>
                  <a:srgbClr val="002060"/>
                </a:solidFill>
                <a:prstDash val="solid"/>
                <a:round/>
                <a:headEnd type="none" w="med" len="med"/>
                <a:tailEnd type="none" w="med" len="med"/>
              </a:ln>
              <a:effectLst/>
            </p:spPr>
          </p:cxnSp>
          <p:cxnSp>
            <p:nvCxnSpPr>
              <p:cNvPr id="69" name="꺾인 연결선 68"/>
              <p:cNvCxnSpPr/>
              <p:nvPr/>
            </p:nvCxnSpPr>
            <p:spPr bwMode="auto">
              <a:xfrm rot="5400000" flipH="1" flipV="1">
                <a:off x="6420507" y="4058994"/>
                <a:ext cx="150411" cy="266001"/>
              </a:xfrm>
              <a:prstGeom prst="bentConnector3">
                <a:avLst/>
              </a:prstGeom>
              <a:solidFill>
                <a:schemeClr val="accent1"/>
              </a:solidFill>
              <a:ln w="19050" cap="flat" cmpd="sng" algn="ctr">
                <a:solidFill>
                  <a:srgbClr val="002060"/>
                </a:solidFill>
                <a:prstDash val="solid"/>
                <a:round/>
                <a:headEnd type="none" w="med" len="med"/>
                <a:tailEnd type="none" w="med" len="med"/>
              </a:ln>
              <a:effectLst/>
            </p:spPr>
          </p:cxnSp>
          <p:cxnSp>
            <p:nvCxnSpPr>
              <p:cNvPr id="70" name="꺾인 연결선 69"/>
              <p:cNvCxnSpPr/>
              <p:nvPr/>
            </p:nvCxnSpPr>
            <p:spPr bwMode="auto">
              <a:xfrm rot="5400000" flipV="1">
                <a:off x="6420507" y="3944528"/>
                <a:ext cx="150411" cy="266001"/>
              </a:xfrm>
              <a:prstGeom prst="bentConnector3">
                <a:avLst/>
              </a:prstGeom>
              <a:solidFill>
                <a:schemeClr val="accent1"/>
              </a:solidFill>
              <a:ln w="19050" cap="flat" cmpd="sng" algn="ctr">
                <a:solidFill>
                  <a:srgbClr val="002060"/>
                </a:solidFill>
                <a:prstDash val="solid"/>
                <a:round/>
                <a:headEnd type="none" w="med" len="med"/>
                <a:tailEnd type="none" w="med" len="med"/>
              </a:ln>
              <a:effectLst/>
            </p:spPr>
          </p:cxnSp>
        </p:grpSp>
        <p:grpSp>
          <p:nvGrpSpPr>
            <p:cNvPr id="71" name="그룹 70"/>
            <p:cNvGrpSpPr/>
            <p:nvPr/>
          </p:nvGrpSpPr>
          <p:grpSpPr>
            <a:xfrm>
              <a:off x="1738590" y="2089094"/>
              <a:ext cx="289771" cy="1941053"/>
              <a:chOff x="6362712" y="2568033"/>
              <a:chExt cx="266688" cy="1699167"/>
            </a:xfrm>
          </p:grpSpPr>
          <p:cxnSp>
            <p:nvCxnSpPr>
              <p:cNvPr id="72" name="꺾인 연결선 71"/>
              <p:cNvCxnSpPr/>
              <p:nvPr/>
            </p:nvCxnSpPr>
            <p:spPr bwMode="auto">
              <a:xfrm rot="5400000" flipV="1">
                <a:off x="6421194" y="2990781"/>
                <a:ext cx="150410" cy="266001"/>
              </a:xfrm>
              <a:prstGeom prst="bentConnector3">
                <a:avLst/>
              </a:prstGeom>
              <a:solidFill>
                <a:schemeClr val="accent1"/>
              </a:solidFill>
              <a:ln w="19050" cap="flat" cmpd="sng" algn="ctr">
                <a:solidFill>
                  <a:srgbClr val="0070C0"/>
                </a:solidFill>
                <a:prstDash val="solid"/>
                <a:round/>
                <a:headEnd type="none" w="med" len="med"/>
                <a:tailEnd type="none" w="med" len="med"/>
              </a:ln>
              <a:effectLst/>
            </p:spPr>
          </p:cxnSp>
          <p:cxnSp>
            <p:nvCxnSpPr>
              <p:cNvPr id="73" name="꺾인 연결선 72"/>
              <p:cNvCxnSpPr/>
              <p:nvPr/>
            </p:nvCxnSpPr>
            <p:spPr bwMode="auto">
              <a:xfrm rot="5400000" flipV="1">
                <a:off x="6420978" y="3223029"/>
                <a:ext cx="150410" cy="266001"/>
              </a:xfrm>
              <a:prstGeom prst="bentConnector3">
                <a:avLst/>
              </a:prstGeom>
              <a:solidFill>
                <a:schemeClr val="accent1"/>
              </a:solidFill>
              <a:ln w="19050" cap="flat" cmpd="sng" algn="ctr">
                <a:solidFill>
                  <a:srgbClr val="0070C0"/>
                </a:solidFill>
                <a:prstDash val="solid"/>
                <a:round/>
                <a:headEnd type="none" w="med" len="med"/>
                <a:tailEnd type="none" w="med" len="med"/>
              </a:ln>
              <a:effectLst/>
            </p:spPr>
          </p:cxnSp>
          <p:cxnSp>
            <p:nvCxnSpPr>
              <p:cNvPr id="74" name="꺾인 연결선 73"/>
              <p:cNvCxnSpPr/>
              <p:nvPr/>
            </p:nvCxnSpPr>
            <p:spPr bwMode="auto">
              <a:xfrm rot="5400000" flipH="1" flipV="1">
                <a:off x="6421194" y="3105247"/>
                <a:ext cx="150410" cy="266001"/>
              </a:xfrm>
              <a:prstGeom prst="bentConnector3">
                <a:avLst/>
              </a:prstGeom>
              <a:solidFill>
                <a:schemeClr val="accent1"/>
              </a:solidFill>
              <a:ln w="19050" cap="flat" cmpd="sng" algn="ctr">
                <a:solidFill>
                  <a:srgbClr val="0070C0"/>
                </a:solidFill>
                <a:prstDash val="solid"/>
                <a:round/>
                <a:headEnd type="none" w="med" len="med"/>
                <a:tailEnd type="none" w="med" len="med"/>
              </a:ln>
              <a:effectLst/>
            </p:spPr>
          </p:cxnSp>
          <p:cxnSp>
            <p:nvCxnSpPr>
              <p:cNvPr id="75" name="꺾인 연결선 74"/>
              <p:cNvCxnSpPr/>
              <p:nvPr/>
            </p:nvCxnSpPr>
            <p:spPr bwMode="auto">
              <a:xfrm rot="5400000" flipV="1">
                <a:off x="6421194" y="2750775"/>
                <a:ext cx="150410" cy="266001"/>
              </a:xfrm>
              <a:prstGeom prst="bentConnector3">
                <a:avLst/>
              </a:prstGeom>
              <a:solidFill>
                <a:schemeClr val="accent1"/>
              </a:solidFill>
              <a:ln w="19050" cap="flat" cmpd="sng" algn="ctr">
                <a:solidFill>
                  <a:srgbClr val="0070C0"/>
                </a:solidFill>
                <a:prstDash val="solid"/>
                <a:round/>
                <a:headEnd type="none" w="med" len="med"/>
                <a:tailEnd type="none" w="med" len="med"/>
              </a:ln>
              <a:effectLst/>
            </p:spPr>
          </p:cxnSp>
          <p:cxnSp>
            <p:nvCxnSpPr>
              <p:cNvPr id="76" name="꺾인 연결선 75"/>
              <p:cNvCxnSpPr/>
              <p:nvPr/>
            </p:nvCxnSpPr>
            <p:spPr bwMode="auto">
              <a:xfrm rot="5400000" flipH="1" flipV="1">
                <a:off x="6421194" y="2865241"/>
                <a:ext cx="150410" cy="266001"/>
              </a:xfrm>
              <a:prstGeom prst="bentConnector3">
                <a:avLst/>
              </a:prstGeom>
              <a:solidFill>
                <a:schemeClr val="accent1"/>
              </a:solidFill>
              <a:ln w="19050" cap="flat" cmpd="sng" algn="ctr">
                <a:solidFill>
                  <a:srgbClr val="0070C0"/>
                </a:solidFill>
                <a:prstDash val="solid"/>
                <a:round/>
                <a:headEnd type="none" w="med" len="med"/>
                <a:tailEnd type="none" w="med" len="med"/>
              </a:ln>
              <a:effectLst/>
            </p:spPr>
          </p:cxnSp>
          <p:cxnSp>
            <p:nvCxnSpPr>
              <p:cNvPr id="77" name="꺾인 연결선 76"/>
              <p:cNvCxnSpPr/>
              <p:nvPr/>
            </p:nvCxnSpPr>
            <p:spPr bwMode="auto">
              <a:xfrm rot="5400000" flipV="1">
                <a:off x="6421194" y="2510237"/>
                <a:ext cx="150410" cy="266001"/>
              </a:xfrm>
              <a:prstGeom prst="bentConnector3">
                <a:avLst/>
              </a:prstGeom>
              <a:solidFill>
                <a:schemeClr val="accent1"/>
              </a:solidFill>
              <a:ln w="19050" cap="flat" cmpd="sng" algn="ctr">
                <a:solidFill>
                  <a:srgbClr val="0070C0"/>
                </a:solidFill>
                <a:prstDash val="solid"/>
                <a:round/>
                <a:headEnd type="none" w="med" len="med"/>
                <a:tailEnd type="none" w="med" len="med"/>
              </a:ln>
              <a:effectLst/>
            </p:spPr>
          </p:cxnSp>
          <p:cxnSp>
            <p:nvCxnSpPr>
              <p:cNvPr id="78" name="꺾인 연결선 77"/>
              <p:cNvCxnSpPr/>
              <p:nvPr/>
            </p:nvCxnSpPr>
            <p:spPr bwMode="auto">
              <a:xfrm rot="5400000" flipH="1" flipV="1">
                <a:off x="6421194" y="2624703"/>
                <a:ext cx="150410" cy="266001"/>
              </a:xfrm>
              <a:prstGeom prst="bentConnector3">
                <a:avLst/>
              </a:prstGeom>
              <a:solidFill>
                <a:schemeClr val="accent1"/>
              </a:solidFill>
              <a:ln w="19050" cap="flat" cmpd="sng" algn="ctr">
                <a:solidFill>
                  <a:srgbClr val="0070C0"/>
                </a:solidFill>
                <a:prstDash val="solid"/>
                <a:round/>
                <a:headEnd type="none" w="med" len="med"/>
                <a:tailEnd type="none" w="med" len="med"/>
              </a:ln>
              <a:effectLst/>
            </p:spPr>
          </p:cxnSp>
          <p:cxnSp>
            <p:nvCxnSpPr>
              <p:cNvPr id="79" name="꺾인 연결선 78"/>
              <p:cNvCxnSpPr/>
              <p:nvPr/>
            </p:nvCxnSpPr>
            <p:spPr bwMode="auto">
              <a:xfrm rot="5400000" flipH="1" flipV="1">
                <a:off x="6420507" y="3578451"/>
                <a:ext cx="150411" cy="266001"/>
              </a:xfrm>
              <a:prstGeom prst="bentConnector3">
                <a:avLst/>
              </a:prstGeom>
              <a:solidFill>
                <a:schemeClr val="accent1"/>
              </a:solidFill>
              <a:ln w="19050" cap="flat" cmpd="sng" algn="ctr">
                <a:solidFill>
                  <a:srgbClr val="0070C0"/>
                </a:solidFill>
                <a:prstDash val="solid"/>
                <a:round/>
                <a:headEnd type="none" w="med" len="med"/>
                <a:tailEnd type="none" w="med" len="med"/>
              </a:ln>
              <a:effectLst/>
            </p:spPr>
          </p:cxnSp>
          <p:cxnSp>
            <p:nvCxnSpPr>
              <p:cNvPr id="80" name="꺾인 연결선 79"/>
              <p:cNvCxnSpPr/>
              <p:nvPr/>
            </p:nvCxnSpPr>
            <p:spPr bwMode="auto">
              <a:xfrm rot="5400000" flipH="1" flipV="1">
                <a:off x="6421194" y="3346203"/>
                <a:ext cx="150411" cy="266001"/>
              </a:xfrm>
              <a:prstGeom prst="bentConnector3">
                <a:avLst/>
              </a:prstGeom>
              <a:solidFill>
                <a:schemeClr val="accent1"/>
              </a:solidFill>
              <a:ln w="19050" cap="flat" cmpd="sng" algn="ctr">
                <a:solidFill>
                  <a:srgbClr val="0070C0"/>
                </a:solidFill>
                <a:prstDash val="solid"/>
                <a:round/>
                <a:headEnd type="none" w="med" len="med"/>
                <a:tailEnd type="none" w="med" len="med"/>
              </a:ln>
              <a:effectLst/>
            </p:spPr>
          </p:cxnSp>
          <p:cxnSp>
            <p:nvCxnSpPr>
              <p:cNvPr id="81" name="꺾인 연결선 80"/>
              <p:cNvCxnSpPr/>
              <p:nvPr/>
            </p:nvCxnSpPr>
            <p:spPr bwMode="auto">
              <a:xfrm rot="5400000" flipV="1">
                <a:off x="6420507" y="3463985"/>
                <a:ext cx="150411" cy="266001"/>
              </a:xfrm>
              <a:prstGeom prst="bentConnector3">
                <a:avLst/>
              </a:prstGeom>
              <a:solidFill>
                <a:schemeClr val="accent1"/>
              </a:solidFill>
              <a:ln w="19050" cap="flat" cmpd="sng" algn="ctr">
                <a:solidFill>
                  <a:srgbClr val="0070C0"/>
                </a:solidFill>
                <a:prstDash val="solid"/>
                <a:round/>
                <a:headEnd type="none" w="med" len="med"/>
                <a:tailEnd type="none" w="med" len="med"/>
              </a:ln>
              <a:effectLst/>
            </p:spPr>
          </p:cxnSp>
          <p:cxnSp>
            <p:nvCxnSpPr>
              <p:cNvPr id="82" name="꺾인 연결선 81"/>
              <p:cNvCxnSpPr/>
              <p:nvPr/>
            </p:nvCxnSpPr>
            <p:spPr bwMode="auto">
              <a:xfrm rot="5400000" flipH="1" flipV="1">
                <a:off x="6420507" y="3818456"/>
                <a:ext cx="150411" cy="266001"/>
              </a:xfrm>
              <a:prstGeom prst="bentConnector3">
                <a:avLst/>
              </a:prstGeom>
              <a:solidFill>
                <a:schemeClr val="accent1"/>
              </a:solidFill>
              <a:ln w="19050" cap="flat" cmpd="sng" algn="ctr">
                <a:solidFill>
                  <a:srgbClr val="0070C0"/>
                </a:solidFill>
                <a:prstDash val="solid"/>
                <a:round/>
                <a:headEnd type="none" w="med" len="med"/>
                <a:tailEnd type="none" w="med" len="med"/>
              </a:ln>
              <a:effectLst/>
            </p:spPr>
          </p:cxnSp>
          <p:cxnSp>
            <p:nvCxnSpPr>
              <p:cNvPr id="83" name="꺾인 연결선 82"/>
              <p:cNvCxnSpPr/>
              <p:nvPr/>
            </p:nvCxnSpPr>
            <p:spPr bwMode="auto">
              <a:xfrm rot="5400000" flipV="1">
                <a:off x="6420507" y="3703990"/>
                <a:ext cx="150411" cy="266001"/>
              </a:xfrm>
              <a:prstGeom prst="bentConnector3">
                <a:avLst/>
              </a:prstGeom>
              <a:solidFill>
                <a:schemeClr val="accent1"/>
              </a:solidFill>
              <a:ln w="19050" cap="flat" cmpd="sng" algn="ctr">
                <a:solidFill>
                  <a:srgbClr val="0070C0"/>
                </a:solidFill>
                <a:prstDash val="solid"/>
                <a:round/>
                <a:headEnd type="none" w="med" len="med"/>
                <a:tailEnd type="none" w="med" len="med"/>
              </a:ln>
              <a:effectLst/>
            </p:spPr>
          </p:cxnSp>
          <p:cxnSp>
            <p:nvCxnSpPr>
              <p:cNvPr id="84" name="꺾인 연결선 83"/>
              <p:cNvCxnSpPr/>
              <p:nvPr/>
            </p:nvCxnSpPr>
            <p:spPr bwMode="auto">
              <a:xfrm rot="5400000" flipH="1" flipV="1">
                <a:off x="6420507" y="4058994"/>
                <a:ext cx="150411" cy="266001"/>
              </a:xfrm>
              <a:prstGeom prst="bentConnector3">
                <a:avLst/>
              </a:prstGeom>
              <a:solidFill>
                <a:schemeClr val="accent1"/>
              </a:solidFill>
              <a:ln w="19050" cap="flat" cmpd="sng" algn="ctr">
                <a:solidFill>
                  <a:srgbClr val="0070C0"/>
                </a:solidFill>
                <a:prstDash val="solid"/>
                <a:round/>
                <a:headEnd type="none" w="med" len="med"/>
                <a:tailEnd type="none" w="med" len="med"/>
              </a:ln>
              <a:effectLst/>
            </p:spPr>
          </p:cxnSp>
          <p:cxnSp>
            <p:nvCxnSpPr>
              <p:cNvPr id="85" name="꺾인 연결선 84"/>
              <p:cNvCxnSpPr/>
              <p:nvPr/>
            </p:nvCxnSpPr>
            <p:spPr bwMode="auto">
              <a:xfrm rot="5400000" flipV="1">
                <a:off x="6420507" y="3944528"/>
                <a:ext cx="150411" cy="266001"/>
              </a:xfrm>
              <a:prstGeom prst="bentConnector3">
                <a:avLst/>
              </a:prstGeom>
              <a:solidFill>
                <a:schemeClr val="accent1"/>
              </a:solidFill>
              <a:ln w="19050" cap="flat" cmpd="sng" algn="ctr">
                <a:solidFill>
                  <a:srgbClr val="0070C0"/>
                </a:solidFill>
                <a:prstDash val="solid"/>
                <a:round/>
                <a:headEnd type="none" w="med" len="med"/>
                <a:tailEnd type="none" w="med" len="med"/>
              </a:ln>
              <a:effectLst/>
            </p:spPr>
          </p:cxnSp>
        </p:grpSp>
        <p:sp>
          <p:nvSpPr>
            <p:cNvPr id="86" name="타원 85"/>
            <p:cNvSpPr/>
            <p:nvPr/>
          </p:nvSpPr>
          <p:spPr>
            <a:xfrm>
              <a:off x="1190909" y="4077913"/>
              <a:ext cx="457200" cy="25050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7" name="타원 86"/>
            <p:cNvSpPr/>
            <p:nvPr/>
          </p:nvSpPr>
          <p:spPr>
            <a:xfrm>
              <a:off x="2321209" y="3843562"/>
              <a:ext cx="393700" cy="12525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8" name="타원 87"/>
            <p:cNvSpPr/>
            <p:nvPr/>
          </p:nvSpPr>
          <p:spPr>
            <a:xfrm>
              <a:off x="2297395" y="4312800"/>
              <a:ext cx="610267" cy="33851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9" name="타원 88"/>
            <p:cNvSpPr/>
            <p:nvPr/>
          </p:nvSpPr>
          <p:spPr>
            <a:xfrm>
              <a:off x="3172109" y="4062292"/>
              <a:ext cx="390525" cy="20802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90" name="구부러진 연결선 89"/>
            <p:cNvCxnSpPr>
              <a:endCxn id="89" idx="4"/>
            </p:cNvCxnSpPr>
            <p:nvPr/>
          </p:nvCxnSpPr>
          <p:spPr>
            <a:xfrm rot="10800000" flipV="1">
              <a:off x="3367372" y="4077912"/>
              <a:ext cx="366712" cy="192405"/>
            </a:xfrm>
            <a:prstGeom prst="curvedConnector4">
              <a:avLst>
                <a:gd name="adj1" fmla="val 23377"/>
                <a:gd name="adj2" fmla="val 218812"/>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1" name="구부러진 연결선 90"/>
            <p:cNvCxnSpPr>
              <a:stCxn id="89" idx="2"/>
              <a:endCxn id="87" idx="7"/>
            </p:cNvCxnSpPr>
            <p:nvPr/>
          </p:nvCxnSpPr>
          <p:spPr>
            <a:xfrm rot="10800000">
              <a:off x="2657253" y="3861905"/>
              <a:ext cx="514856" cy="304400"/>
            </a:xfrm>
            <a:prstGeom prst="curvedConnector4">
              <a:avLst>
                <a:gd name="adj1" fmla="val 44401"/>
                <a:gd name="adj2" fmla="val 121904"/>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2" name="구부러진 연결선 91"/>
            <p:cNvCxnSpPr>
              <a:endCxn id="86" idx="7"/>
            </p:cNvCxnSpPr>
            <p:nvPr/>
          </p:nvCxnSpPr>
          <p:spPr>
            <a:xfrm rot="10800000" flipV="1">
              <a:off x="1581155" y="3968815"/>
              <a:ext cx="936907" cy="145783"/>
            </a:xfrm>
            <a:prstGeom prst="curvedConnector2">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3" name="구부러진 연결선 92"/>
            <p:cNvCxnSpPr>
              <a:stCxn id="86" idx="4"/>
              <a:endCxn id="88" idx="2"/>
            </p:cNvCxnSpPr>
            <p:nvPr/>
          </p:nvCxnSpPr>
          <p:spPr>
            <a:xfrm rot="16200000" flipH="1">
              <a:off x="1781634" y="3966297"/>
              <a:ext cx="153637" cy="877886"/>
            </a:xfrm>
            <a:prstGeom prst="curvedConnector2">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pic>
        <p:nvPicPr>
          <p:cNvPr id="9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65022" y="1844824"/>
            <a:ext cx="2291379" cy="10128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직사각형 1"/>
          <p:cNvSpPr/>
          <p:nvPr/>
        </p:nvSpPr>
        <p:spPr>
          <a:xfrm>
            <a:off x="5868144" y="2805785"/>
            <a:ext cx="2326278" cy="307777"/>
          </a:xfrm>
          <a:prstGeom prst="rect">
            <a:avLst/>
          </a:prstGeom>
        </p:spPr>
        <p:txBody>
          <a:bodyPr wrap="none">
            <a:spAutoFit/>
          </a:bodyPr>
          <a:lstStyle/>
          <a:p>
            <a:r>
              <a:rPr lang="en-US" altLang="ko-KR" sz="1400" b="1" dirty="0" smtClean="0">
                <a:ea typeface="맑은 고딕" panose="020B0503020000020004" pitchFamily="50" charset="-127"/>
                <a:cs typeface="Times New Roman" pitchFamily="18" charset="0"/>
              </a:rPr>
              <a:t>[Position data transmission]</a:t>
            </a:r>
            <a:endParaRPr lang="ko-KR" altLang="en-US" sz="1400" b="1" dirty="0">
              <a:ea typeface="맑은 고딕" panose="020B0503020000020004" pitchFamily="50" charset="-127"/>
              <a:cs typeface="Times New Roman" pitchFamily="18" charset="0"/>
            </a:endParaRPr>
          </a:p>
        </p:txBody>
      </p:sp>
      <p:sp>
        <p:nvSpPr>
          <p:cNvPr id="96" name="직사각형 95"/>
          <p:cNvSpPr/>
          <p:nvPr/>
        </p:nvSpPr>
        <p:spPr>
          <a:xfrm>
            <a:off x="5542012" y="4932271"/>
            <a:ext cx="3251146" cy="307777"/>
          </a:xfrm>
          <a:prstGeom prst="rect">
            <a:avLst/>
          </a:prstGeom>
        </p:spPr>
        <p:txBody>
          <a:bodyPr wrap="none">
            <a:spAutoFit/>
          </a:bodyPr>
          <a:lstStyle/>
          <a:p>
            <a:r>
              <a:rPr lang="en-US" altLang="ko-KR" sz="1400" b="1" dirty="0" smtClean="0">
                <a:ea typeface="맑은 고딕" panose="020B0503020000020004" pitchFamily="50" charset="-127"/>
                <a:cs typeface="Times New Roman" pitchFamily="18" charset="0"/>
              </a:rPr>
              <a:t>[Position detection by image processing]</a:t>
            </a:r>
            <a:endParaRPr lang="ko-KR" altLang="en-US" sz="1400" b="1" dirty="0">
              <a:ea typeface="맑은 고딕" panose="020B0503020000020004" pitchFamily="50" charset="-127"/>
              <a:cs typeface="Times New Roman" pitchFamily="18" charset="0"/>
            </a:endParaRPr>
          </a:p>
        </p:txBody>
      </p:sp>
      <p:pic>
        <p:nvPicPr>
          <p:cNvPr id="1027"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91808" y="3174343"/>
            <a:ext cx="1752600" cy="1857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직사각형 2"/>
          <p:cNvSpPr/>
          <p:nvPr/>
        </p:nvSpPr>
        <p:spPr bwMode="auto">
          <a:xfrm>
            <a:off x="6516216" y="4270200"/>
            <a:ext cx="1080120" cy="662071"/>
          </a:xfrm>
          <a:prstGeom prst="rect">
            <a:avLst/>
          </a:prstGeom>
          <a:noFill/>
          <a:ln w="1905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7" name="직사각형 96"/>
          <p:cNvSpPr/>
          <p:nvPr/>
        </p:nvSpPr>
        <p:spPr>
          <a:xfrm>
            <a:off x="5410599" y="4394135"/>
            <a:ext cx="1199367" cy="461665"/>
          </a:xfrm>
          <a:prstGeom prst="rect">
            <a:avLst/>
          </a:prstGeom>
        </p:spPr>
        <p:txBody>
          <a:bodyPr wrap="none">
            <a:spAutoFit/>
          </a:bodyPr>
          <a:lstStyle/>
          <a:p>
            <a:r>
              <a:rPr lang="en-US" altLang="ko-KR" b="1" dirty="0" smtClean="0">
                <a:ea typeface="맑은 고딕" panose="020B0503020000020004" pitchFamily="50" charset="-127"/>
                <a:cs typeface="Times New Roman" pitchFamily="18" charset="0"/>
              </a:rPr>
              <a:t>Smart device </a:t>
            </a:r>
          </a:p>
          <a:p>
            <a:r>
              <a:rPr lang="en-US" altLang="ko-KR" b="1" dirty="0" smtClean="0">
                <a:ea typeface="맑은 고딕" panose="020B0503020000020004" pitchFamily="50" charset="-127"/>
                <a:cs typeface="Times New Roman" pitchFamily="18" charset="0"/>
              </a:rPr>
              <a:t>camera module</a:t>
            </a:r>
            <a:endParaRPr lang="ko-KR" altLang="en-US" b="1" dirty="0">
              <a:ea typeface="맑은 고딕" panose="020B0503020000020004" pitchFamily="50" charset="-127"/>
              <a:cs typeface="Times New Roman" pitchFamily="18" charset="0"/>
            </a:endParaRPr>
          </a:p>
        </p:txBody>
      </p:sp>
      <p:sp>
        <p:nvSpPr>
          <p:cNvPr id="5" name="직사각형 4"/>
          <p:cNvSpPr/>
          <p:nvPr/>
        </p:nvSpPr>
        <p:spPr>
          <a:xfrm>
            <a:off x="1682694" y="4990909"/>
            <a:ext cx="2497800" cy="276999"/>
          </a:xfrm>
          <a:prstGeom prst="rect">
            <a:avLst/>
          </a:prstGeom>
        </p:spPr>
        <p:txBody>
          <a:bodyPr wrap="none">
            <a:spAutoFit/>
          </a:bodyPr>
          <a:lstStyle/>
          <a:p>
            <a:r>
              <a:rPr lang="en-US" altLang="ko-KR" b="1" dirty="0">
                <a:solidFill>
                  <a:srgbClr val="000000"/>
                </a:solidFill>
                <a:cs typeface="Times New Roman" pitchFamily="18" charset="0"/>
              </a:rPr>
              <a:t>LED-based Location Based Service</a:t>
            </a:r>
            <a:endParaRPr lang="ko-KR" altLang="en-US" dirty="0"/>
          </a:p>
        </p:txBody>
      </p:sp>
      <p:pic>
        <p:nvPicPr>
          <p:cNvPr id="95" name="Picture 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752787" y="3996925"/>
            <a:ext cx="585701" cy="930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8" name="Picture 8"/>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451099" y="4005754"/>
            <a:ext cx="585701" cy="930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77628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1"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7666" y="1391069"/>
            <a:ext cx="3553584" cy="1702249"/>
          </a:xfrm>
          <a:prstGeom prst="rect">
            <a:avLst/>
          </a:prstGeom>
          <a:noFill/>
          <a:extLst>
            <a:ext uri="{909E8E84-426E-40DD-AFC4-6F175D3DCCD1}">
              <a14:hiddenFill xmlns:a14="http://schemas.microsoft.com/office/drawing/2010/main">
                <a:solidFill>
                  <a:srgbClr val="FFFFFF"/>
                </a:solidFill>
              </a14:hiddenFill>
            </a:ext>
          </a:extLst>
        </p:spPr>
      </p:pic>
      <p:grpSp>
        <p:nvGrpSpPr>
          <p:cNvPr id="45" name="그룹 44"/>
          <p:cNvGrpSpPr/>
          <p:nvPr/>
        </p:nvGrpSpPr>
        <p:grpSpPr>
          <a:xfrm>
            <a:off x="3264973" y="2492896"/>
            <a:ext cx="662091" cy="1519841"/>
            <a:chOff x="1893081" y="2334204"/>
            <a:chExt cx="662091" cy="1519841"/>
          </a:xfrm>
        </p:grpSpPr>
        <p:sp>
          <p:nvSpPr>
            <p:cNvPr id="30" name="사다리꼴 29"/>
            <p:cNvSpPr/>
            <p:nvPr/>
          </p:nvSpPr>
          <p:spPr bwMode="auto">
            <a:xfrm>
              <a:off x="1893081" y="2334204"/>
              <a:ext cx="662091" cy="1410271"/>
            </a:xfrm>
            <a:prstGeom prst="trapezoid">
              <a:avLst>
                <a:gd name="adj" fmla="val 36818"/>
              </a:avLst>
            </a:prstGeom>
            <a:gradFill>
              <a:gsLst>
                <a:gs pos="18000">
                  <a:srgbClr val="FFFF00"/>
                </a:gs>
                <a:gs pos="0">
                  <a:srgbClr val="FFFF00">
                    <a:alpha val="0"/>
                  </a:srgbClr>
                </a:gs>
                <a:gs pos="52000">
                  <a:srgbClr val="FFFF00">
                    <a:alpha val="25000"/>
                  </a:srgbClr>
                </a:gs>
                <a:gs pos="100000">
                  <a:srgbClr val="FFFF00">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sz="1800"/>
            </a:p>
          </p:txBody>
        </p:sp>
        <p:grpSp>
          <p:nvGrpSpPr>
            <p:cNvPr id="23" name="그룹 22"/>
            <p:cNvGrpSpPr/>
            <p:nvPr/>
          </p:nvGrpSpPr>
          <p:grpSpPr>
            <a:xfrm rot="10800000">
              <a:off x="2149512" y="2467075"/>
              <a:ext cx="73026" cy="1386970"/>
              <a:chOff x="7380311" y="3101312"/>
              <a:chExt cx="73026" cy="1386970"/>
            </a:xfrm>
            <a:effectLst>
              <a:glow rad="63500">
                <a:srgbClr val="0000FF">
                  <a:alpha val="40000"/>
                </a:srgbClr>
              </a:glow>
            </a:effectLst>
          </p:grpSpPr>
          <p:cxnSp>
            <p:nvCxnSpPr>
              <p:cNvPr id="102" name="꺾인 연결선 101"/>
              <p:cNvCxnSpPr/>
              <p:nvPr/>
            </p:nvCxnSpPr>
            <p:spPr bwMode="auto">
              <a:xfrm rot="16200000">
                <a:off x="7330559" y="4365505"/>
                <a:ext cx="172529" cy="73025"/>
              </a:xfrm>
              <a:prstGeom prst="bentConnector3">
                <a:avLst/>
              </a:prstGeom>
            </p:spPr>
            <p:style>
              <a:lnRef idx="1">
                <a:schemeClr val="dk1"/>
              </a:lnRef>
              <a:fillRef idx="0">
                <a:schemeClr val="dk1"/>
              </a:fillRef>
              <a:effectRef idx="0">
                <a:schemeClr val="dk1"/>
              </a:effectRef>
              <a:fontRef idx="minor">
                <a:schemeClr val="tx1"/>
              </a:fontRef>
            </p:style>
          </p:cxnSp>
          <p:cxnSp>
            <p:nvCxnSpPr>
              <p:cNvPr id="103" name="꺾인 연결선 102"/>
              <p:cNvCxnSpPr/>
              <p:nvPr/>
            </p:nvCxnSpPr>
            <p:spPr bwMode="auto">
              <a:xfrm rot="16200000" flipV="1">
                <a:off x="7326594" y="4189009"/>
                <a:ext cx="180461" cy="73025"/>
              </a:xfrm>
              <a:prstGeom prst="bentConnector3">
                <a:avLst/>
              </a:prstGeom>
            </p:spPr>
            <p:style>
              <a:lnRef idx="1">
                <a:schemeClr val="dk1"/>
              </a:lnRef>
              <a:fillRef idx="0">
                <a:schemeClr val="dk1"/>
              </a:fillRef>
              <a:effectRef idx="0">
                <a:schemeClr val="dk1"/>
              </a:effectRef>
              <a:fontRef idx="minor">
                <a:schemeClr val="tx1"/>
              </a:fontRef>
            </p:style>
          </p:cxnSp>
          <p:cxnSp>
            <p:nvCxnSpPr>
              <p:cNvPr id="104" name="꺾인 연결선 103"/>
              <p:cNvCxnSpPr/>
              <p:nvPr/>
            </p:nvCxnSpPr>
            <p:spPr bwMode="auto">
              <a:xfrm rot="16200000">
                <a:off x="7331551" y="4017473"/>
                <a:ext cx="170546" cy="73025"/>
              </a:xfrm>
              <a:prstGeom prst="bentConnector3">
                <a:avLst/>
              </a:prstGeom>
            </p:spPr>
            <p:style>
              <a:lnRef idx="1">
                <a:schemeClr val="dk1"/>
              </a:lnRef>
              <a:fillRef idx="0">
                <a:schemeClr val="dk1"/>
              </a:fillRef>
              <a:effectRef idx="0">
                <a:schemeClr val="dk1"/>
              </a:effectRef>
              <a:fontRef idx="minor">
                <a:schemeClr val="tx1"/>
              </a:fontRef>
            </p:style>
          </p:cxnSp>
          <p:cxnSp>
            <p:nvCxnSpPr>
              <p:cNvPr id="105" name="꺾인 연결선 104"/>
              <p:cNvCxnSpPr/>
              <p:nvPr/>
            </p:nvCxnSpPr>
            <p:spPr bwMode="auto">
              <a:xfrm rot="16200000" flipV="1">
                <a:off x="7326594" y="3843161"/>
                <a:ext cx="180461" cy="73025"/>
              </a:xfrm>
              <a:prstGeom prst="bentConnector3">
                <a:avLst/>
              </a:prstGeom>
            </p:spPr>
            <p:style>
              <a:lnRef idx="1">
                <a:schemeClr val="dk1"/>
              </a:lnRef>
              <a:fillRef idx="0">
                <a:schemeClr val="dk1"/>
              </a:fillRef>
              <a:effectRef idx="0">
                <a:schemeClr val="dk1"/>
              </a:effectRef>
              <a:fontRef idx="minor">
                <a:schemeClr val="tx1"/>
              </a:fontRef>
            </p:style>
          </p:cxnSp>
          <p:cxnSp>
            <p:nvCxnSpPr>
              <p:cNvPr id="106" name="꺾인 연결선 105"/>
              <p:cNvCxnSpPr/>
              <p:nvPr/>
            </p:nvCxnSpPr>
            <p:spPr bwMode="auto">
              <a:xfrm rot="16200000">
                <a:off x="7330561" y="3676582"/>
                <a:ext cx="172528" cy="73025"/>
              </a:xfrm>
              <a:prstGeom prst="bentConnector3">
                <a:avLst/>
              </a:prstGeom>
            </p:spPr>
            <p:style>
              <a:lnRef idx="1">
                <a:schemeClr val="dk1"/>
              </a:lnRef>
              <a:fillRef idx="0">
                <a:schemeClr val="dk1"/>
              </a:fillRef>
              <a:effectRef idx="0">
                <a:schemeClr val="dk1"/>
              </a:effectRef>
              <a:fontRef idx="minor">
                <a:schemeClr val="tx1"/>
              </a:fontRef>
            </p:style>
          </p:cxnSp>
          <p:cxnSp>
            <p:nvCxnSpPr>
              <p:cNvPr id="107" name="꺾인 연결선 106"/>
              <p:cNvCxnSpPr/>
              <p:nvPr/>
            </p:nvCxnSpPr>
            <p:spPr bwMode="auto">
              <a:xfrm rot="16200000" flipV="1">
                <a:off x="7327585" y="3503062"/>
                <a:ext cx="178478" cy="73025"/>
              </a:xfrm>
              <a:prstGeom prst="bentConnector3">
                <a:avLst/>
              </a:prstGeom>
            </p:spPr>
            <p:style>
              <a:lnRef idx="1">
                <a:schemeClr val="dk1"/>
              </a:lnRef>
              <a:fillRef idx="0">
                <a:schemeClr val="dk1"/>
              </a:fillRef>
              <a:effectRef idx="0">
                <a:schemeClr val="dk1"/>
              </a:effectRef>
              <a:fontRef idx="minor">
                <a:schemeClr val="tx1"/>
              </a:fontRef>
            </p:style>
          </p:cxnSp>
          <p:cxnSp>
            <p:nvCxnSpPr>
              <p:cNvPr id="108" name="꺾인 연결선 107"/>
              <p:cNvCxnSpPr/>
              <p:nvPr/>
            </p:nvCxnSpPr>
            <p:spPr bwMode="auto">
              <a:xfrm rot="16200000">
                <a:off x="7331551" y="3328550"/>
                <a:ext cx="170546" cy="73025"/>
              </a:xfrm>
              <a:prstGeom prst="bentConnector3">
                <a:avLst/>
              </a:prstGeom>
            </p:spPr>
            <p:style>
              <a:lnRef idx="1">
                <a:schemeClr val="dk1"/>
              </a:lnRef>
              <a:fillRef idx="0">
                <a:schemeClr val="dk1"/>
              </a:fillRef>
              <a:effectRef idx="0">
                <a:schemeClr val="dk1"/>
              </a:effectRef>
              <a:fontRef idx="minor">
                <a:schemeClr val="tx1"/>
              </a:fontRef>
            </p:style>
          </p:cxnSp>
          <p:cxnSp>
            <p:nvCxnSpPr>
              <p:cNvPr id="109" name="꺾인 연결선 108"/>
              <p:cNvCxnSpPr/>
              <p:nvPr/>
            </p:nvCxnSpPr>
            <p:spPr bwMode="auto">
              <a:xfrm rot="16200000" flipV="1">
                <a:off x="7327585" y="3154038"/>
                <a:ext cx="178478" cy="73025"/>
              </a:xfrm>
              <a:prstGeom prst="bentConnector3">
                <a:avLst/>
              </a:prstGeom>
            </p:spPr>
            <p:style>
              <a:lnRef idx="1">
                <a:schemeClr val="dk1"/>
              </a:lnRef>
              <a:fillRef idx="0">
                <a:schemeClr val="dk1"/>
              </a:fillRef>
              <a:effectRef idx="0">
                <a:schemeClr val="dk1"/>
              </a:effectRef>
              <a:fontRef idx="minor">
                <a:schemeClr val="tx1"/>
              </a:fontRef>
            </p:style>
          </p:cxnSp>
        </p:grpSp>
      </p:grpSp>
      <p:grpSp>
        <p:nvGrpSpPr>
          <p:cNvPr id="44" name="그룹 43"/>
          <p:cNvGrpSpPr/>
          <p:nvPr/>
        </p:nvGrpSpPr>
        <p:grpSpPr>
          <a:xfrm>
            <a:off x="2400877" y="2594793"/>
            <a:ext cx="662091" cy="1410271"/>
            <a:chOff x="1461284" y="1922874"/>
            <a:chExt cx="662091" cy="1410271"/>
          </a:xfrm>
        </p:grpSpPr>
        <p:sp>
          <p:nvSpPr>
            <p:cNvPr id="31" name="사다리꼴 30"/>
            <p:cNvSpPr/>
            <p:nvPr/>
          </p:nvSpPr>
          <p:spPr bwMode="auto">
            <a:xfrm>
              <a:off x="1461284" y="1922874"/>
              <a:ext cx="662091" cy="1410271"/>
            </a:xfrm>
            <a:prstGeom prst="trapezoid">
              <a:avLst>
                <a:gd name="adj" fmla="val 36818"/>
              </a:avLst>
            </a:prstGeom>
            <a:gradFill>
              <a:gsLst>
                <a:gs pos="18000">
                  <a:srgbClr val="FFFF00"/>
                </a:gs>
                <a:gs pos="0">
                  <a:srgbClr val="FFFF00">
                    <a:alpha val="0"/>
                  </a:srgbClr>
                </a:gs>
                <a:gs pos="52000">
                  <a:srgbClr val="FFFF00">
                    <a:alpha val="25000"/>
                  </a:srgbClr>
                </a:gs>
                <a:gs pos="100000">
                  <a:srgbClr val="FFFF00">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defRPr/>
              </a:pPr>
              <a:endParaRPr lang="ko-KR" altLang="en-US"/>
            </a:p>
          </p:txBody>
        </p:sp>
        <p:grpSp>
          <p:nvGrpSpPr>
            <p:cNvPr id="110" name="그룹 180"/>
            <p:cNvGrpSpPr>
              <a:grpSpLocks/>
            </p:cNvGrpSpPr>
            <p:nvPr/>
          </p:nvGrpSpPr>
          <p:grpSpPr bwMode="auto">
            <a:xfrm rot="5400000">
              <a:off x="1134443" y="2588623"/>
              <a:ext cx="1191116" cy="135569"/>
              <a:chOff x="3703530" y="3338581"/>
              <a:chExt cx="1714070" cy="181463"/>
            </a:xfrm>
            <a:effectLst>
              <a:glow rad="63500">
                <a:srgbClr val="92D050">
                  <a:alpha val="40000"/>
                </a:srgbClr>
              </a:glow>
            </a:effectLst>
          </p:grpSpPr>
          <p:grpSp>
            <p:nvGrpSpPr>
              <p:cNvPr id="111" name="그룹 166"/>
              <p:cNvGrpSpPr>
                <a:grpSpLocks/>
              </p:cNvGrpSpPr>
              <p:nvPr/>
            </p:nvGrpSpPr>
            <p:grpSpPr bwMode="auto">
              <a:xfrm>
                <a:off x="3703530" y="3339069"/>
                <a:ext cx="413870" cy="180975"/>
                <a:chOff x="-2747446" y="950619"/>
                <a:chExt cx="3356236" cy="916715"/>
              </a:xfrm>
            </p:grpSpPr>
            <p:grpSp>
              <p:nvGrpSpPr>
                <p:cNvPr id="141" name="그룹 174"/>
                <p:cNvGrpSpPr>
                  <a:grpSpLocks/>
                </p:cNvGrpSpPr>
                <p:nvPr/>
              </p:nvGrpSpPr>
              <p:grpSpPr bwMode="auto">
                <a:xfrm>
                  <a:off x="-2747446" y="950619"/>
                  <a:ext cx="1660697" cy="916715"/>
                  <a:chOff x="-2268542" y="3822938"/>
                  <a:chExt cx="1660697" cy="916715"/>
                </a:xfrm>
              </p:grpSpPr>
              <p:cxnSp>
                <p:nvCxnSpPr>
                  <p:cNvPr id="145" name="꺾인 연결선 144"/>
                  <p:cNvCxnSpPr/>
                  <p:nvPr/>
                </p:nvCxnSpPr>
                <p:spPr>
                  <a:xfrm>
                    <a:off x="-2263024" y="3820487"/>
                    <a:ext cx="925687" cy="914905"/>
                  </a:xfrm>
                  <a:prstGeom prst="bentConnector3">
                    <a:avLst/>
                  </a:prstGeom>
                </p:spPr>
                <p:style>
                  <a:lnRef idx="1">
                    <a:schemeClr val="dk1"/>
                  </a:lnRef>
                  <a:fillRef idx="0">
                    <a:schemeClr val="dk1"/>
                  </a:fillRef>
                  <a:effectRef idx="0">
                    <a:schemeClr val="dk1"/>
                  </a:effectRef>
                  <a:fontRef idx="minor">
                    <a:schemeClr val="tx1"/>
                  </a:fontRef>
                </p:style>
              </p:cxnSp>
              <p:cxnSp>
                <p:nvCxnSpPr>
                  <p:cNvPr id="146" name="꺾인 연결선 145"/>
                  <p:cNvCxnSpPr/>
                  <p:nvPr/>
                </p:nvCxnSpPr>
                <p:spPr>
                  <a:xfrm flipV="1">
                    <a:off x="-1337337" y="3820487"/>
                    <a:ext cx="740550" cy="914905"/>
                  </a:xfrm>
                  <a:prstGeom prst="bentConnector3">
                    <a:avLst/>
                  </a:prstGeom>
                </p:spPr>
                <p:style>
                  <a:lnRef idx="1">
                    <a:schemeClr val="dk1"/>
                  </a:lnRef>
                  <a:fillRef idx="0">
                    <a:schemeClr val="dk1"/>
                  </a:fillRef>
                  <a:effectRef idx="0">
                    <a:schemeClr val="dk1"/>
                  </a:effectRef>
                  <a:fontRef idx="minor">
                    <a:schemeClr val="tx1"/>
                  </a:fontRef>
                </p:style>
              </p:cxnSp>
            </p:grpSp>
            <p:grpSp>
              <p:nvGrpSpPr>
                <p:cNvPr id="142" name="그룹 175"/>
                <p:cNvGrpSpPr>
                  <a:grpSpLocks/>
                </p:cNvGrpSpPr>
                <p:nvPr/>
              </p:nvGrpSpPr>
              <p:grpSpPr bwMode="auto">
                <a:xfrm>
                  <a:off x="-1039038" y="950619"/>
                  <a:ext cx="1647828" cy="916715"/>
                  <a:chOff x="-2415550" y="3822938"/>
                  <a:chExt cx="1647828" cy="916715"/>
                </a:xfrm>
              </p:grpSpPr>
              <p:cxnSp>
                <p:nvCxnSpPr>
                  <p:cNvPr id="143" name="꺾인 연결선 142"/>
                  <p:cNvCxnSpPr/>
                  <p:nvPr/>
                </p:nvCxnSpPr>
                <p:spPr>
                  <a:xfrm>
                    <a:off x="-2405914" y="3820484"/>
                    <a:ext cx="763700" cy="914905"/>
                  </a:xfrm>
                  <a:prstGeom prst="bentConnector3">
                    <a:avLst/>
                  </a:prstGeom>
                </p:spPr>
                <p:style>
                  <a:lnRef idx="1">
                    <a:schemeClr val="dk1"/>
                  </a:lnRef>
                  <a:fillRef idx="0">
                    <a:schemeClr val="dk1"/>
                  </a:fillRef>
                  <a:effectRef idx="0">
                    <a:schemeClr val="dk1"/>
                  </a:effectRef>
                  <a:fontRef idx="minor">
                    <a:schemeClr val="tx1"/>
                  </a:fontRef>
                </p:style>
              </p:cxnSp>
              <p:cxnSp>
                <p:nvCxnSpPr>
                  <p:cNvPr id="144" name="꺾인 연결선 143"/>
                  <p:cNvCxnSpPr/>
                  <p:nvPr/>
                </p:nvCxnSpPr>
                <p:spPr>
                  <a:xfrm flipV="1">
                    <a:off x="-1642206" y="3820487"/>
                    <a:ext cx="879404" cy="914905"/>
                  </a:xfrm>
                  <a:prstGeom prst="bentConnector3">
                    <a:avLst/>
                  </a:prstGeom>
                </p:spPr>
                <p:style>
                  <a:lnRef idx="1">
                    <a:schemeClr val="dk1"/>
                  </a:lnRef>
                  <a:fillRef idx="0">
                    <a:schemeClr val="dk1"/>
                  </a:fillRef>
                  <a:effectRef idx="0">
                    <a:schemeClr val="dk1"/>
                  </a:effectRef>
                  <a:fontRef idx="minor">
                    <a:schemeClr val="tx1"/>
                  </a:fontRef>
                </p:style>
              </p:cxnSp>
            </p:grpSp>
          </p:grpSp>
          <p:grpSp>
            <p:nvGrpSpPr>
              <p:cNvPr id="112" name="그룹 167"/>
              <p:cNvGrpSpPr>
                <a:grpSpLocks/>
              </p:cNvGrpSpPr>
              <p:nvPr/>
            </p:nvGrpSpPr>
            <p:grpSpPr bwMode="auto">
              <a:xfrm>
                <a:off x="4121695" y="3339069"/>
                <a:ext cx="458787" cy="180975"/>
                <a:chOff x="-3033920" y="950619"/>
                <a:chExt cx="3720487" cy="916715"/>
              </a:xfrm>
            </p:grpSpPr>
            <p:grpSp>
              <p:nvGrpSpPr>
                <p:cNvPr id="127" name="그룹 168"/>
                <p:cNvGrpSpPr>
                  <a:grpSpLocks/>
                </p:cNvGrpSpPr>
                <p:nvPr/>
              </p:nvGrpSpPr>
              <p:grpSpPr bwMode="auto">
                <a:xfrm>
                  <a:off x="-3033920" y="950619"/>
                  <a:ext cx="1866677" cy="916715"/>
                  <a:chOff x="-2555016" y="3822938"/>
                  <a:chExt cx="1866677" cy="916715"/>
                </a:xfrm>
              </p:grpSpPr>
              <p:cxnSp>
                <p:nvCxnSpPr>
                  <p:cNvPr id="131" name="꺾인 연결선 130"/>
                  <p:cNvCxnSpPr/>
                  <p:nvPr/>
                </p:nvCxnSpPr>
                <p:spPr>
                  <a:xfrm>
                    <a:off x="-2538653" y="3820487"/>
                    <a:ext cx="902536" cy="914905"/>
                  </a:xfrm>
                  <a:prstGeom prst="bentConnector3">
                    <a:avLst/>
                  </a:prstGeom>
                </p:spPr>
                <p:style>
                  <a:lnRef idx="1">
                    <a:schemeClr val="dk1"/>
                  </a:lnRef>
                  <a:fillRef idx="0">
                    <a:schemeClr val="dk1"/>
                  </a:fillRef>
                  <a:effectRef idx="0">
                    <a:schemeClr val="dk1"/>
                  </a:effectRef>
                  <a:fontRef idx="minor">
                    <a:schemeClr val="tx1"/>
                  </a:fontRef>
                </p:style>
              </p:cxnSp>
              <p:cxnSp>
                <p:nvCxnSpPr>
                  <p:cNvPr id="140" name="꺾인 연결선 139"/>
                  <p:cNvCxnSpPr/>
                  <p:nvPr/>
                </p:nvCxnSpPr>
                <p:spPr>
                  <a:xfrm flipV="1">
                    <a:off x="-1636117" y="3820487"/>
                    <a:ext cx="948835" cy="914905"/>
                  </a:xfrm>
                  <a:prstGeom prst="bentConnector3">
                    <a:avLst/>
                  </a:prstGeom>
                </p:spPr>
                <p:style>
                  <a:lnRef idx="1">
                    <a:schemeClr val="dk1"/>
                  </a:lnRef>
                  <a:fillRef idx="0">
                    <a:schemeClr val="dk1"/>
                  </a:fillRef>
                  <a:effectRef idx="0">
                    <a:schemeClr val="dk1"/>
                  </a:effectRef>
                  <a:fontRef idx="minor">
                    <a:schemeClr val="tx1"/>
                  </a:fontRef>
                </p:style>
              </p:cxnSp>
            </p:grpSp>
            <p:grpSp>
              <p:nvGrpSpPr>
                <p:cNvPr id="128" name="그룹 169"/>
                <p:cNvGrpSpPr>
                  <a:grpSpLocks/>
                </p:cNvGrpSpPr>
                <p:nvPr/>
              </p:nvGrpSpPr>
              <p:grpSpPr bwMode="auto">
                <a:xfrm>
                  <a:off x="-1180110" y="950619"/>
                  <a:ext cx="1866677" cy="916715"/>
                  <a:chOff x="-2556622" y="3822938"/>
                  <a:chExt cx="1866677" cy="916715"/>
                </a:xfrm>
              </p:grpSpPr>
              <p:cxnSp>
                <p:nvCxnSpPr>
                  <p:cNvPr id="129" name="꺾인 연결선 128"/>
                  <p:cNvCxnSpPr/>
                  <p:nvPr/>
                </p:nvCxnSpPr>
                <p:spPr>
                  <a:xfrm>
                    <a:off x="-2542708" y="3820487"/>
                    <a:ext cx="902536" cy="914905"/>
                  </a:xfrm>
                  <a:prstGeom prst="bentConnector3">
                    <a:avLst/>
                  </a:prstGeom>
                </p:spPr>
                <p:style>
                  <a:lnRef idx="1">
                    <a:schemeClr val="dk1"/>
                  </a:lnRef>
                  <a:fillRef idx="0">
                    <a:schemeClr val="dk1"/>
                  </a:fillRef>
                  <a:effectRef idx="0">
                    <a:schemeClr val="dk1"/>
                  </a:effectRef>
                  <a:fontRef idx="minor">
                    <a:schemeClr val="tx1"/>
                  </a:fontRef>
                </p:style>
              </p:cxnSp>
              <p:cxnSp>
                <p:nvCxnSpPr>
                  <p:cNvPr id="130" name="꺾인 연결선 129"/>
                  <p:cNvCxnSpPr/>
                  <p:nvPr/>
                </p:nvCxnSpPr>
                <p:spPr>
                  <a:xfrm flipV="1">
                    <a:off x="-1640172" y="3820487"/>
                    <a:ext cx="948835" cy="914905"/>
                  </a:xfrm>
                  <a:prstGeom prst="bentConnector3">
                    <a:avLst/>
                  </a:prstGeom>
                </p:spPr>
                <p:style>
                  <a:lnRef idx="1">
                    <a:schemeClr val="dk1"/>
                  </a:lnRef>
                  <a:fillRef idx="0">
                    <a:schemeClr val="dk1"/>
                  </a:fillRef>
                  <a:effectRef idx="0">
                    <a:schemeClr val="dk1"/>
                  </a:effectRef>
                  <a:fontRef idx="minor">
                    <a:schemeClr val="tx1"/>
                  </a:fontRef>
                </p:style>
              </p:cxnSp>
            </p:grpSp>
          </p:grpSp>
          <p:grpSp>
            <p:nvGrpSpPr>
              <p:cNvPr id="113" name="그룹 152"/>
              <p:cNvGrpSpPr>
                <a:grpSpLocks/>
              </p:cNvGrpSpPr>
              <p:nvPr/>
            </p:nvGrpSpPr>
            <p:grpSpPr bwMode="auto">
              <a:xfrm>
                <a:off x="4559952" y="3338584"/>
                <a:ext cx="421024" cy="181460"/>
                <a:chOff x="-3038194" y="948162"/>
                <a:chExt cx="3414255" cy="919172"/>
              </a:xfrm>
            </p:grpSpPr>
            <p:grpSp>
              <p:nvGrpSpPr>
                <p:cNvPr id="121" name="그룹 160"/>
                <p:cNvGrpSpPr>
                  <a:grpSpLocks/>
                </p:cNvGrpSpPr>
                <p:nvPr/>
              </p:nvGrpSpPr>
              <p:grpSpPr bwMode="auto">
                <a:xfrm>
                  <a:off x="-3038194" y="950619"/>
                  <a:ext cx="1660707" cy="916715"/>
                  <a:chOff x="-2559290" y="3822938"/>
                  <a:chExt cx="1660707" cy="916715"/>
                </a:xfrm>
              </p:grpSpPr>
              <p:cxnSp>
                <p:nvCxnSpPr>
                  <p:cNvPr id="125" name="꺾인 연결선 124"/>
                  <p:cNvCxnSpPr/>
                  <p:nvPr/>
                </p:nvCxnSpPr>
                <p:spPr>
                  <a:xfrm>
                    <a:off x="-2556192" y="3820480"/>
                    <a:ext cx="948842" cy="914905"/>
                  </a:xfrm>
                  <a:prstGeom prst="bentConnector3">
                    <a:avLst/>
                  </a:prstGeom>
                </p:spPr>
                <p:style>
                  <a:lnRef idx="1">
                    <a:schemeClr val="dk1"/>
                  </a:lnRef>
                  <a:fillRef idx="0">
                    <a:schemeClr val="dk1"/>
                  </a:fillRef>
                  <a:effectRef idx="0">
                    <a:schemeClr val="dk1"/>
                  </a:effectRef>
                  <a:fontRef idx="minor">
                    <a:schemeClr val="tx1"/>
                  </a:fontRef>
                </p:style>
              </p:cxnSp>
              <p:cxnSp>
                <p:nvCxnSpPr>
                  <p:cNvPr id="126" name="꺾인 연결선 125"/>
                  <p:cNvCxnSpPr/>
                  <p:nvPr/>
                </p:nvCxnSpPr>
                <p:spPr>
                  <a:xfrm flipV="1">
                    <a:off x="-1607350" y="3820480"/>
                    <a:ext cx="717404" cy="914905"/>
                  </a:xfrm>
                  <a:prstGeom prst="bentConnector3">
                    <a:avLst/>
                  </a:prstGeom>
                </p:spPr>
                <p:style>
                  <a:lnRef idx="1">
                    <a:schemeClr val="dk1"/>
                  </a:lnRef>
                  <a:fillRef idx="0">
                    <a:schemeClr val="dk1"/>
                  </a:fillRef>
                  <a:effectRef idx="0">
                    <a:schemeClr val="dk1"/>
                  </a:effectRef>
                  <a:fontRef idx="minor">
                    <a:schemeClr val="tx1"/>
                  </a:fontRef>
                </p:style>
              </p:cxnSp>
            </p:grpSp>
            <p:grpSp>
              <p:nvGrpSpPr>
                <p:cNvPr id="122" name="그룹 161"/>
                <p:cNvGrpSpPr>
                  <a:grpSpLocks/>
                </p:cNvGrpSpPr>
                <p:nvPr/>
              </p:nvGrpSpPr>
              <p:grpSpPr bwMode="auto">
                <a:xfrm>
                  <a:off x="-1327238" y="948162"/>
                  <a:ext cx="1703299" cy="914908"/>
                  <a:chOff x="-2703750" y="3820481"/>
                  <a:chExt cx="1703299" cy="914908"/>
                </a:xfrm>
              </p:grpSpPr>
              <p:cxnSp>
                <p:nvCxnSpPr>
                  <p:cNvPr id="123" name="꺾인 연결선 122"/>
                  <p:cNvCxnSpPr/>
                  <p:nvPr/>
                </p:nvCxnSpPr>
                <p:spPr>
                  <a:xfrm>
                    <a:off x="-2703750" y="3820481"/>
                    <a:ext cx="786838" cy="914905"/>
                  </a:xfrm>
                  <a:prstGeom prst="bentConnector3">
                    <a:avLst/>
                  </a:prstGeom>
                </p:spPr>
                <p:style>
                  <a:lnRef idx="1">
                    <a:schemeClr val="dk1"/>
                  </a:lnRef>
                  <a:fillRef idx="0">
                    <a:schemeClr val="dk1"/>
                  </a:fillRef>
                  <a:effectRef idx="0">
                    <a:schemeClr val="dk1"/>
                  </a:effectRef>
                  <a:fontRef idx="minor">
                    <a:schemeClr val="tx1"/>
                  </a:fontRef>
                </p:style>
              </p:cxnSp>
              <p:cxnSp>
                <p:nvCxnSpPr>
                  <p:cNvPr id="124" name="꺾인 연결선 123"/>
                  <p:cNvCxnSpPr/>
                  <p:nvPr/>
                </p:nvCxnSpPr>
                <p:spPr>
                  <a:xfrm flipV="1">
                    <a:off x="-1879854" y="3820484"/>
                    <a:ext cx="879403" cy="914905"/>
                  </a:xfrm>
                  <a:prstGeom prst="bentConnector3">
                    <a:avLst/>
                  </a:prstGeom>
                </p:spPr>
                <p:style>
                  <a:lnRef idx="1">
                    <a:schemeClr val="dk1"/>
                  </a:lnRef>
                  <a:fillRef idx="0">
                    <a:schemeClr val="dk1"/>
                  </a:fillRef>
                  <a:effectRef idx="0">
                    <a:schemeClr val="dk1"/>
                  </a:effectRef>
                  <a:fontRef idx="minor">
                    <a:schemeClr val="tx1"/>
                  </a:fontRef>
                </p:style>
              </p:cxnSp>
            </p:grpSp>
          </p:grpSp>
          <p:grpSp>
            <p:nvGrpSpPr>
              <p:cNvPr id="114" name="그룹 153"/>
              <p:cNvGrpSpPr>
                <a:grpSpLocks/>
              </p:cNvGrpSpPr>
              <p:nvPr/>
            </p:nvGrpSpPr>
            <p:grpSpPr bwMode="auto">
              <a:xfrm>
                <a:off x="4958143" y="3338581"/>
                <a:ext cx="459457" cy="180618"/>
                <a:chOff x="-3071510" y="948158"/>
                <a:chExt cx="3725915" cy="914912"/>
              </a:xfrm>
            </p:grpSpPr>
            <p:grpSp>
              <p:nvGrpSpPr>
                <p:cNvPr id="115" name="그룹 154"/>
                <p:cNvGrpSpPr>
                  <a:grpSpLocks/>
                </p:cNvGrpSpPr>
                <p:nvPr/>
              </p:nvGrpSpPr>
              <p:grpSpPr bwMode="auto">
                <a:xfrm>
                  <a:off x="-3071510" y="948164"/>
                  <a:ext cx="1874527" cy="914906"/>
                  <a:chOff x="-2592606" y="3820483"/>
                  <a:chExt cx="1874527" cy="914906"/>
                </a:xfrm>
              </p:grpSpPr>
              <p:cxnSp>
                <p:nvCxnSpPr>
                  <p:cNvPr id="119" name="꺾인 연결선 118"/>
                  <p:cNvCxnSpPr/>
                  <p:nvPr/>
                </p:nvCxnSpPr>
                <p:spPr>
                  <a:xfrm>
                    <a:off x="-2592606" y="3820483"/>
                    <a:ext cx="925684" cy="914902"/>
                  </a:xfrm>
                  <a:prstGeom prst="bentConnector3">
                    <a:avLst/>
                  </a:prstGeom>
                </p:spPr>
                <p:style>
                  <a:lnRef idx="1">
                    <a:schemeClr val="dk1"/>
                  </a:lnRef>
                  <a:fillRef idx="0">
                    <a:schemeClr val="dk1"/>
                  </a:fillRef>
                  <a:effectRef idx="0">
                    <a:schemeClr val="dk1"/>
                  </a:effectRef>
                  <a:fontRef idx="minor">
                    <a:schemeClr val="tx1"/>
                  </a:fontRef>
                </p:style>
              </p:cxnSp>
              <p:cxnSp>
                <p:nvCxnSpPr>
                  <p:cNvPr id="120" name="꺾인 연결선 119"/>
                  <p:cNvCxnSpPr/>
                  <p:nvPr/>
                </p:nvCxnSpPr>
                <p:spPr>
                  <a:xfrm flipV="1">
                    <a:off x="-1666901" y="3820484"/>
                    <a:ext cx="948822" cy="914905"/>
                  </a:xfrm>
                  <a:prstGeom prst="bentConnector3">
                    <a:avLst/>
                  </a:prstGeom>
                </p:spPr>
                <p:style>
                  <a:lnRef idx="1">
                    <a:schemeClr val="dk1"/>
                  </a:lnRef>
                  <a:fillRef idx="0">
                    <a:schemeClr val="dk1"/>
                  </a:fillRef>
                  <a:effectRef idx="0">
                    <a:schemeClr val="dk1"/>
                  </a:effectRef>
                  <a:fontRef idx="minor">
                    <a:schemeClr val="tx1"/>
                  </a:fontRef>
                </p:style>
              </p:cxnSp>
            </p:grpSp>
            <p:grpSp>
              <p:nvGrpSpPr>
                <p:cNvPr id="116" name="그룹 155"/>
                <p:cNvGrpSpPr>
                  <a:grpSpLocks/>
                </p:cNvGrpSpPr>
                <p:nvPr/>
              </p:nvGrpSpPr>
              <p:grpSpPr bwMode="auto">
                <a:xfrm>
                  <a:off x="-1220115" y="948158"/>
                  <a:ext cx="1874520" cy="914912"/>
                  <a:chOff x="-2596627" y="3820477"/>
                  <a:chExt cx="1874520" cy="914912"/>
                </a:xfrm>
              </p:grpSpPr>
              <p:cxnSp>
                <p:nvCxnSpPr>
                  <p:cNvPr id="117" name="꺾인 연결선 116"/>
                  <p:cNvCxnSpPr/>
                  <p:nvPr/>
                </p:nvCxnSpPr>
                <p:spPr>
                  <a:xfrm>
                    <a:off x="-2596627" y="3820477"/>
                    <a:ext cx="925693" cy="914905"/>
                  </a:xfrm>
                  <a:prstGeom prst="bentConnector3">
                    <a:avLst/>
                  </a:prstGeom>
                </p:spPr>
                <p:style>
                  <a:lnRef idx="1">
                    <a:schemeClr val="dk1"/>
                  </a:lnRef>
                  <a:fillRef idx="0">
                    <a:schemeClr val="dk1"/>
                  </a:fillRef>
                  <a:effectRef idx="0">
                    <a:schemeClr val="dk1"/>
                  </a:effectRef>
                  <a:fontRef idx="minor">
                    <a:schemeClr val="tx1"/>
                  </a:fontRef>
                </p:style>
              </p:cxnSp>
              <p:cxnSp>
                <p:nvCxnSpPr>
                  <p:cNvPr id="118" name="꺾인 연결선 117"/>
                  <p:cNvCxnSpPr/>
                  <p:nvPr/>
                </p:nvCxnSpPr>
                <p:spPr>
                  <a:xfrm flipV="1">
                    <a:off x="-1670932" y="3820484"/>
                    <a:ext cx="948825" cy="914905"/>
                  </a:xfrm>
                  <a:prstGeom prst="bentConnector3">
                    <a:avLst/>
                  </a:prstGeom>
                </p:spPr>
                <p:style>
                  <a:lnRef idx="1">
                    <a:schemeClr val="dk1"/>
                  </a:lnRef>
                  <a:fillRef idx="0">
                    <a:schemeClr val="dk1"/>
                  </a:fillRef>
                  <a:effectRef idx="0">
                    <a:schemeClr val="dk1"/>
                  </a:effectRef>
                  <a:fontRef idx="minor">
                    <a:schemeClr val="tx1"/>
                  </a:fontRef>
                </p:style>
              </p:cxnSp>
            </p:grpSp>
          </p:grpSp>
        </p:grpSp>
      </p:grpSp>
      <p:grpSp>
        <p:nvGrpSpPr>
          <p:cNvPr id="202" name="그룹 201"/>
          <p:cNvGrpSpPr/>
          <p:nvPr/>
        </p:nvGrpSpPr>
        <p:grpSpPr>
          <a:xfrm rot="18600297">
            <a:off x="3364946" y="4152514"/>
            <a:ext cx="581693" cy="1124140"/>
            <a:chOff x="6316063" y="1650758"/>
            <a:chExt cx="2095500" cy="4049618"/>
          </a:xfrm>
        </p:grpSpPr>
        <p:pic>
          <p:nvPicPr>
            <p:cNvPr id="203" name="Picture 3" descr="C:\Documents and Settings\LEE MIN WOO\바탕 화면\44413.png"/>
            <p:cNvPicPr>
              <a:picLocks noChangeAspect="1" noChangeArrowheads="1"/>
            </p:cNvPicPr>
            <p:nvPr/>
          </p:nvPicPr>
          <p:blipFill>
            <a:blip r:embed="rId3" cstate="print"/>
            <a:srcRect/>
            <a:stretch>
              <a:fillRect/>
            </a:stretch>
          </p:blipFill>
          <p:spPr bwMode="auto">
            <a:xfrm rot="18426358" flipH="1">
              <a:off x="8129197" y="4333162"/>
              <a:ext cx="285981" cy="214490"/>
            </a:xfrm>
            <a:prstGeom prst="rect">
              <a:avLst/>
            </a:prstGeom>
            <a:noFill/>
            <a:ln w="9525">
              <a:noFill/>
              <a:miter lim="800000"/>
              <a:headEnd/>
              <a:tailEnd/>
            </a:ln>
          </p:spPr>
        </p:pic>
        <p:grpSp>
          <p:nvGrpSpPr>
            <p:cNvPr id="204" name="그룹 203"/>
            <p:cNvGrpSpPr/>
            <p:nvPr/>
          </p:nvGrpSpPr>
          <p:grpSpPr>
            <a:xfrm>
              <a:off x="6316063" y="1650758"/>
              <a:ext cx="2095500" cy="4049618"/>
              <a:chOff x="6316063" y="1650758"/>
              <a:chExt cx="2095500" cy="4049618"/>
            </a:xfrm>
          </p:grpSpPr>
          <p:pic>
            <p:nvPicPr>
              <p:cNvPr id="210" name="Picture 3"/>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a:stretch/>
            </p:blipFill>
            <p:spPr bwMode="auto">
              <a:xfrm>
                <a:off x="6316063" y="1650758"/>
                <a:ext cx="2095500" cy="40496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1" name="직사각형 210"/>
              <p:cNvSpPr/>
              <p:nvPr/>
            </p:nvSpPr>
            <p:spPr bwMode="auto">
              <a:xfrm>
                <a:off x="6546838" y="2414365"/>
                <a:ext cx="1690637" cy="2565495"/>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pic>
          <p:nvPicPr>
            <p:cNvPr id="205" name="Picture 5"/>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423" t="3938" r="1808" b="-139"/>
            <a:stretch/>
          </p:blipFill>
          <p:spPr bwMode="auto">
            <a:xfrm>
              <a:off x="6490398" y="2382952"/>
              <a:ext cx="1760118" cy="14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06" name="타원 205"/>
            <p:cNvSpPr/>
            <p:nvPr/>
          </p:nvSpPr>
          <p:spPr bwMode="auto">
            <a:xfrm>
              <a:off x="6696450" y="2947736"/>
              <a:ext cx="457974" cy="474639"/>
            </a:xfrm>
            <a:prstGeom prst="ellipse">
              <a:avLst/>
            </a:prstGeom>
            <a:gradFill flip="none" rotWithShape="1">
              <a:gsLst>
                <a:gs pos="5000">
                  <a:srgbClr val="FC8004"/>
                </a:gs>
                <a:gs pos="47000">
                  <a:srgbClr val="FFFF00"/>
                </a:gs>
                <a:gs pos="89000">
                  <a:schemeClr val="bg1">
                    <a:lumMod val="0"/>
                    <a:lumOff val="100000"/>
                    <a:alpha val="0"/>
                  </a:schemeClr>
                </a:gs>
              </a:gsLst>
              <a:path path="circle">
                <a:fillToRect l="50000" t="50000" r="50000" b="50000"/>
              </a:path>
              <a:tileRect/>
            </a:gradFill>
            <a:ln w="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07" name="타원 206"/>
            <p:cNvSpPr/>
            <p:nvPr/>
          </p:nvSpPr>
          <p:spPr bwMode="auto">
            <a:xfrm>
              <a:off x="7578877" y="2947736"/>
              <a:ext cx="457974" cy="474639"/>
            </a:xfrm>
            <a:prstGeom prst="ellipse">
              <a:avLst/>
            </a:prstGeom>
            <a:gradFill flip="none" rotWithShape="1">
              <a:gsLst>
                <a:gs pos="5000">
                  <a:srgbClr val="FC8004"/>
                </a:gs>
                <a:gs pos="47000">
                  <a:srgbClr val="FFFF00"/>
                </a:gs>
                <a:gs pos="89000">
                  <a:schemeClr val="bg1">
                    <a:lumMod val="0"/>
                    <a:lumOff val="100000"/>
                    <a:alpha val="0"/>
                  </a:schemeClr>
                </a:gs>
              </a:gsLst>
              <a:path path="circle">
                <a:fillToRect l="50000" t="50000" r="50000" b="50000"/>
              </a:path>
              <a:tileRect/>
            </a:gradFill>
            <a:ln w="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08" name="타원 207"/>
            <p:cNvSpPr/>
            <p:nvPr/>
          </p:nvSpPr>
          <p:spPr bwMode="auto">
            <a:xfrm>
              <a:off x="6696450" y="3832542"/>
              <a:ext cx="457974" cy="474639"/>
            </a:xfrm>
            <a:prstGeom prst="ellipse">
              <a:avLst/>
            </a:prstGeom>
            <a:gradFill flip="none" rotWithShape="1">
              <a:gsLst>
                <a:gs pos="5000">
                  <a:srgbClr val="FC8004"/>
                </a:gs>
                <a:gs pos="47000">
                  <a:srgbClr val="FFFF00"/>
                </a:gs>
                <a:gs pos="89000">
                  <a:schemeClr val="bg1">
                    <a:lumMod val="0"/>
                    <a:lumOff val="100000"/>
                    <a:alpha val="0"/>
                  </a:schemeClr>
                </a:gs>
              </a:gsLst>
              <a:path path="circle">
                <a:fillToRect l="50000" t="50000" r="50000" b="50000"/>
              </a:path>
              <a:tileRect/>
            </a:gradFill>
            <a:ln w="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09" name="타원 208"/>
            <p:cNvSpPr/>
            <p:nvPr/>
          </p:nvSpPr>
          <p:spPr bwMode="auto">
            <a:xfrm>
              <a:off x="7578877" y="3832542"/>
              <a:ext cx="457974" cy="474639"/>
            </a:xfrm>
            <a:prstGeom prst="ellipse">
              <a:avLst/>
            </a:prstGeom>
            <a:gradFill flip="none" rotWithShape="1">
              <a:gsLst>
                <a:gs pos="5000">
                  <a:srgbClr val="FC8004"/>
                </a:gs>
                <a:gs pos="47000">
                  <a:srgbClr val="FFFF00"/>
                </a:gs>
                <a:gs pos="89000">
                  <a:schemeClr val="bg1">
                    <a:lumMod val="0"/>
                    <a:lumOff val="100000"/>
                    <a:alpha val="0"/>
                  </a:schemeClr>
                </a:gs>
              </a:gsLst>
              <a:path path="circle">
                <a:fillToRect l="50000" t="50000" r="50000" b="50000"/>
              </a:path>
              <a:tileRect/>
            </a:gradFill>
            <a:ln w="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
        <p:nvSpPr>
          <p:cNvPr id="26" name="모서리가 둥근 직사각형 25"/>
          <p:cNvSpPr/>
          <p:nvPr/>
        </p:nvSpPr>
        <p:spPr bwMode="auto">
          <a:xfrm rot="18634233">
            <a:off x="3120932" y="4432590"/>
            <a:ext cx="257228" cy="118324"/>
          </a:xfrm>
          <a:prstGeom prst="roundRect">
            <a:avLst>
              <a:gd name="adj" fmla="val 39846"/>
            </a:avLst>
          </a:prstGeom>
          <a:gradFill flip="none" rotWithShape="1">
            <a:gsLst>
              <a:gs pos="10000">
                <a:srgbClr val="FFFFFF"/>
              </a:gs>
              <a:gs pos="18000">
                <a:schemeClr val="bg1"/>
              </a:gs>
              <a:gs pos="0">
                <a:srgbClr val="FFFF00">
                  <a:lumMod val="0"/>
                  <a:lumOff val="100000"/>
                  <a:alpha val="51000"/>
                </a:srgbClr>
              </a:gs>
              <a:gs pos="52000">
                <a:srgbClr val="FFFF00">
                  <a:alpha val="25000"/>
                </a:srgbClr>
              </a:gs>
              <a:gs pos="100000">
                <a:srgbClr val="FFFF00">
                  <a:alpha val="0"/>
                </a:srgbClr>
              </a:gs>
            </a:gsLst>
            <a:path path="circle">
              <a:fillToRect l="50000" t="50000" r="50000" b="50000"/>
            </a:path>
            <a:tileRect/>
          </a:gradFill>
          <a:ln w="3175"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4578" name="슬라이드 번호 개체 틀 1"/>
          <p:cNvSpPr>
            <a:spLocks noGrp="1"/>
          </p:cNvSpPr>
          <p:nvPr>
            <p:ph type="sldNum" sz="quarter" idx="10"/>
          </p:nvPr>
        </p:nvSpPr>
        <p:spPr>
          <a:xfrm>
            <a:off x="1676400" y="6475413"/>
            <a:ext cx="3124200" cy="184150"/>
          </a:xfrm>
          <a:noFill/>
        </p:spPr>
        <p:txBody>
          <a:bodyPr/>
          <a:lstStyle/>
          <a:p>
            <a:r>
              <a:rPr lang="en-US" altLang="ko-KR" dirty="0" smtClean="0">
                <a:ea typeface="굴림" pitchFamily="34" charset="-127"/>
              </a:rPr>
              <a:t>Slide </a:t>
            </a:r>
            <a:fld id="{C3714D5F-8193-4114-AE1D-CA0819F18866}" type="slidenum">
              <a:rPr lang="en-US" altLang="ko-KR" smtClean="0">
                <a:ea typeface="굴림" pitchFamily="34" charset="-127"/>
              </a:rPr>
              <a:pPr/>
              <a:t>4</a:t>
            </a:fld>
            <a:endParaRPr lang="en-US" altLang="ko-KR" dirty="0" smtClean="0">
              <a:ea typeface="굴림" pitchFamily="34" charset="-127"/>
            </a:endParaRPr>
          </a:p>
        </p:txBody>
      </p:sp>
      <p:sp>
        <p:nvSpPr>
          <p:cNvPr id="24581" name="직사각형 11"/>
          <p:cNvSpPr>
            <a:spLocks noChangeArrowheads="1"/>
          </p:cNvSpPr>
          <p:nvPr/>
        </p:nvSpPr>
        <p:spPr bwMode="auto">
          <a:xfrm>
            <a:off x="736600" y="5473120"/>
            <a:ext cx="7797800" cy="825088"/>
          </a:xfrm>
          <a:prstGeom prst="rect">
            <a:avLst/>
          </a:prstGeom>
          <a:solidFill>
            <a:srgbClr val="FFFFFF"/>
          </a:solidFill>
          <a:ln w="19050">
            <a:solidFill>
              <a:srgbClr val="FF0000"/>
            </a:solidFill>
            <a:round/>
            <a:headEnd/>
            <a:tailEnd/>
          </a:ln>
          <a:effectLst>
            <a:prstShdw prst="shdw17" dist="17961" dir="2700000">
              <a:srgbClr val="990000"/>
            </a:prstShdw>
          </a:effectLst>
        </p:spPr>
        <p:txBody>
          <a:bodyPr wrap="square" lIns="90000" tIns="45715" rIns="90000" bIns="45715" anchor="ctr">
            <a:spAutoFit/>
          </a:bodyPr>
          <a:lstStyle/>
          <a:p>
            <a:pPr marL="285750" indent="-285750">
              <a:lnSpc>
                <a:spcPct val="140000"/>
              </a:lnSpc>
              <a:buFont typeface="Arial" panose="020B0604020202020204" pitchFamily="34" charset="0"/>
              <a:buChar char="•"/>
            </a:pPr>
            <a:r>
              <a:rPr lang="en-US" altLang="ko-KR" sz="1800" b="1" dirty="0"/>
              <a:t>Image sensor in the smart device receives </a:t>
            </a:r>
            <a:r>
              <a:rPr lang="en-US" altLang="ko-KR" sz="1800" b="1" dirty="0" smtClean="0"/>
              <a:t>different </a:t>
            </a:r>
            <a:r>
              <a:rPr lang="en-US" altLang="ko-KR" sz="1800" b="1" dirty="0"/>
              <a:t>signals from </a:t>
            </a:r>
            <a:r>
              <a:rPr lang="en-US" altLang="ko-KR" sz="1800" b="1" dirty="0" smtClean="0"/>
              <a:t>each LEDs</a:t>
            </a:r>
          </a:p>
          <a:p>
            <a:pPr marL="285750" indent="-285750">
              <a:lnSpc>
                <a:spcPct val="140000"/>
              </a:lnSpc>
              <a:buFont typeface="Arial" panose="020B0604020202020204" pitchFamily="34" charset="0"/>
              <a:buChar char="•"/>
            </a:pPr>
            <a:r>
              <a:rPr lang="en-US" altLang="ko-KR" sz="1800" b="1" dirty="0" smtClean="0"/>
              <a:t>Different signals are extracted from received image</a:t>
            </a:r>
            <a:endParaRPr lang="en-US" altLang="ko-KR" sz="1800" b="1" spc="-100" dirty="0">
              <a:ea typeface="HY견고딕" pitchFamily="18" charset="-127"/>
              <a:cs typeface="Times New Roman" panose="02020603050405020304" pitchFamily="18" charset="0"/>
            </a:endParaRPr>
          </a:p>
        </p:txBody>
      </p:sp>
      <p:grpSp>
        <p:nvGrpSpPr>
          <p:cNvPr id="81" name="그룹 14"/>
          <p:cNvGrpSpPr>
            <a:grpSpLocks/>
          </p:cNvGrpSpPr>
          <p:nvPr/>
        </p:nvGrpSpPr>
        <p:grpSpPr bwMode="auto">
          <a:xfrm>
            <a:off x="5314950" y="231775"/>
            <a:ext cx="3429000" cy="307777"/>
            <a:chOff x="6088040" y="296840"/>
            <a:chExt cx="3429000" cy="307579"/>
          </a:xfrm>
        </p:grpSpPr>
        <p:sp>
          <p:nvSpPr>
            <p:cNvPr id="82"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83" name="TextBox 82"/>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rPr>
                <a:t>Doc: IEEE </a:t>
              </a:r>
              <a:r>
                <a:rPr lang="en-US" altLang="ko-KR" sz="1400" b="1" dirty="0">
                  <a:solidFill>
                    <a:srgbClr val="FF0000"/>
                  </a:solidFill>
                </a:rPr>
                <a:t>802.15-14-0541-00-007a</a:t>
              </a:r>
              <a:endParaRPr lang="ko-KR" altLang="en-US" sz="1400" b="1" dirty="0">
                <a:solidFill>
                  <a:srgbClr val="FF0000"/>
                </a:solidFill>
              </a:endParaRPr>
            </a:p>
          </p:txBody>
        </p:sp>
      </p:grpSp>
      <p:sp>
        <p:nvSpPr>
          <p:cNvPr id="78" name="Rectangle 4"/>
          <p:cNvSpPr>
            <a:spLocks noGrp="1" noChangeArrowheads="1"/>
          </p:cNvSpPr>
          <p:nvPr>
            <p:ph type="dt" sz="quarter" idx="12"/>
          </p:nvPr>
        </p:nvSpPr>
        <p:spPr bwMode="auto">
          <a:xfrm>
            <a:off x="685800" y="350838"/>
            <a:ext cx="1600200" cy="431800"/>
          </a:xfrm>
          <a:noFill/>
          <a:ln>
            <a:miter lim="800000"/>
            <a:headEnd/>
            <a:tailEnd/>
          </a:ln>
        </p:spPr>
        <p:txBody>
          <a:bodyPr vert="horz" wrap="square" lIns="91440" tIns="45720" rIns="91440" bIns="45720" numCol="1" anchor="t" anchorCtr="0" compatLnSpc="1">
            <a:prstTxWarp prst="textNoShape">
              <a:avLst/>
            </a:prstTxWarp>
          </a:bodyPr>
          <a:lstStyle/>
          <a:p>
            <a:r>
              <a:rPr lang="en-US" altLang="ko-KR" sz="1400" b="1" dirty="0" smtClean="0">
                <a:ea typeface="굴림" charset="-127"/>
              </a:rPr>
              <a:t>Sep 2014</a:t>
            </a:r>
          </a:p>
          <a:p>
            <a:endParaRPr lang="en-US" altLang="ko-KR" sz="1400" b="1" dirty="0" smtClean="0">
              <a:ea typeface="굴림" charset="-127"/>
            </a:endParaRPr>
          </a:p>
        </p:txBody>
      </p:sp>
      <p:grpSp>
        <p:nvGrpSpPr>
          <p:cNvPr id="46" name="그룹 45"/>
          <p:cNvGrpSpPr/>
          <p:nvPr/>
        </p:nvGrpSpPr>
        <p:grpSpPr>
          <a:xfrm>
            <a:off x="3480997" y="2132856"/>
            <a:ext cx="662091" cy="1676097"/>
            <a:chOff x="2007727" y="1922873"/>
            <a:chExt cx="662091" cy="1676097"/>
          </a:xfrm>
        </p:grpSpPr>
        <p:sp>
          <p:nvSpPr>
            <p:cNvPr id="29" name="사다리꼴 28"/>
            <p:cNvSpPr/>
            <p:nvPr/>
          </p:nvSpPr>
          <p:spPr bwMode="auto">
            <a:xfrm>
              <a:off x="2007727" y="1922873"/>
              <a:ext cx="662091" cy="1676097"/>
            </a:xfrm>
            <a:prstGeom prst="trapezoid">
              <a:avLst>
                <a:gd name="adj" fmla="val 36818"/>
              </a:avLst>
            </a:prstGeom>
            <a:gradFill>
              <a:gsLst>
                <a:gs pos="18000">
                  <a:srgbClr val="FFFF00"/>
                </a:gs>
                <a:gs pos="0">
                  <a:srgbClr val="FFFF00">
                    <a:alpha val="0"/>
                  </a:srgbClr>
                </a:gs>
                <a:gs pos="52000">
                  <a:srgbClr val="FFFF00">
                    <a:alpha val="25000"/>
                  </a:srgbClr>
                </a:gs>
                <a:gs pos="100000">
                  <a:srgbClr val="FFFF00">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sz="1800"/>
            </a:p>
          </p:txBody>
        </p:sp>
        <p:grpSp>
          <p:nvGrpSpPr>
            <p:cNvPr id="4" name="그룹 139"/>
            <p:cNvGrpSpPr>
              <a:grpSpLocks/>
            </p:cNvGrpSpPr>
            <p:nvPr/>
          </p:nvGrpSpPr>
          <p:grpSpPr bwMode="auto">
            <a:xfrm rot="5400000">
              <a:off x="1786803" y="2700500"/>
              <a:ext cx="1393212" cy="143525"/>
              <a:chOff x="3696494" y="3338512"/>
              <a:chExt cx="1751013" cy="180975"/>
            </a:xfrm>
            <a:effectLst>
              <a:glow rad="63500">
                <a:srgbClr val="FC8004">
                  <a:alpha val="40000"/>
                </a:srgbClr>
              </a:glow>
            </a:effectLst>
          </p:grpSpPr>
          <p:cxnSp>
            <p:nvCxnSpPr>
              <p:cNvPr id="132" name="꺾인 연결선 131"/>
              <p:cNvCxnSpPr/>
              <p:nvPr/>
            </p:nvCxnSpPr>
            <p:spPr bwMode="auto">
              <a:xfrm>
                <a:off x="3697165" y="3338519"/>
                <a:ext cx="216836" cy="180155"/>
              </a:xfrm>
              <a:prstGeom prst="bentConnector3">
                <a:avLst/>
              </a:prstGeom>
            </p:spPr>
            <p:style>
              <a:lnRef idx="1">
                <a:schemeClr val="dk1"/>
              </a:lnRef>
              <a:fillRef idx="0">
                <a:schemeClr val="dk1"/>
              </a:fillRef>
              <a:effectRef idx="0">
                <a:schemeClr val="dk1"/>
              </a:effectRef>
              <a:fontRef idx="minor">
                <a:schemeClr val="tx1"/>
              </a:fontRef>
            </p:style>
          </p:cxnSp>
          <p:cxnSp>
            <p:nvCxnSpPr>
              <p:cNvPr id="133" name="꺾인 연결선 132"/>
              <p:cNvCxnSpPr/>
              <p:nvPr/>
            </p:nvCxnSpPr>
            <p:spPr bwMode="auto">
              <a:xfrm flipV="1">
                <a:off x="3914002" y="3338520"/>
                <a:ext cx="226807" cy="180155"/>
              </a:xfrm>
              <a:prstGeom prst="bentConnector3">
                <a:avLst/>
              </a:prstGeom>
            </p:spPr>
            <p:style>
              <a:lnRef idx="1">
                <a:schemeClr val="dk1"/>
              </a:lnRef>
              <a:fillRef idx="0">
                <a:schemeClr val="dk1"/>
              </a:fillRef>
              <a:effectRef idx="0">
                <a:schemeClr val="dk1"/>
              </a:effectRef>
              <a:fontRef idx="minor">
                <a:schemeClr val="tx1"/>
              </a:fontRef>
            </p:style>
          </p:cxnSp>
          <p:cxnSp>
            <p:nvCxnSpPr>
              <p:cNvPr id="134" name="꺾인 연결선 133"/>
              <p:cNvCxnSpPr/>
              <p:nvPr/>
            </p:nvCxnSpPr>
            <p:spPr bwMode="auto">
              <a:xfrm>
                <a:off x="4138316" y="3338520"/>
                <a:ext cx="214345" cy="180155"/>
              </a:xfrm>
              <a:prstGeom prst="bentConnector3">
                <a:avLst/>
              </a:prstGeom>
            </p:spPr>
            <p:style>
              <a:lnRef idx="1">
                <a:schemeClr val="dk1"/>
              </a:lnRef>
              <a:fillRef idx="0">
                <a:schemeClr val="dk1"/>
              </a:fillRef>
              <a:effectRef idx="0">
                <a:schemeClr val="dk1"/>
              </a:effectRef>
              <a:fontRef idx="minor">
                <a:schemeClr val="tx1"/>
              </a:fontRef>
            </p:style>
          </p:cxnSp>
          <p:cxnSp>
            <p:nvCxnSpPr>
              <p:cNvPr id="135" name="꺾인 연결선 134"/>
              <p:cNvCxnSpPr/>
              <p:nvPr/>
            </p:nvCxnSpPr>
            <p:spPr bwMode="auto">
              <a:xfrm flipV="1">
                <a:off x="4352661" y="3338520"/>
                <a:ext cx="226807" cy="180155"/>
              </a:xfrm>
              <a:prstGeom prst="bentConnector3">
                <a:avLst/>
              </a:prstGeom>
            </p:spPr>
            <p:style>
              <a:lnRef idx="1">
                <a:schemeClr val="dk1"/>
              </a:lnRef>
              <a:fillRef idx="0">
                <a:schemeClr val="dk1"/>
              </a:fillRef>
              <a:effectRef idx="0">
                <a:schemeClr val="dk1"/>
              </a:effectRef>
              <a:fontRef idx="minor">
                <a:schemeClr val="tx1"/>
              </a:fontRef>
            </p:style>
          </p:cxnSp>
          <p:cxnSp>
            <p:nvCxnSpPr>
              <p:cNvPr id="136" name="꺾인 연결선 135"/>
              <p:cNvCxnSpPr/>
              <p:nvPr/>
            </p:nvCxnSpPr>
            <p:spPr bwMode="auto">
              <a:xfrm>
                <a:off x="4567006" y="3338520"/>
                <a:ext cx="216838" cy="180155"/>
              </a:xfrm>
              <a:prstGeom prst="bentConnector3">
                <a:avLst/>
              </a:prstGeom>
            </p:spPr>
            <p:style>
              <a:lnRef idx="1">
                <a:schemeClr val="dk1"/>
              </a:lnRef>
              <a:fillRef idx="0">
                <a:schemeClr val="dk1"/>
              </a:fillRef>
              <a:effectRef idx="0">
                <a:schemeClr val="dk1"/>
              </a:effectRef>
              <a:fontRef idx="minor">
                <a:schemeClr val="tx1"/>
              </a:fontRef>
            </p:style>
          </p:cxnSp>
          <p:cxnSp>
            <p:nvCxnSpPr>
              <p:cNvPr id="137" name="꺾인 연결선 136"/>
              <p:cNvCxnSpPr/>
              <p:nvPr/>
            </p:nvCxnSpPr>
            <p:spPr bwMode="auto">
              <a:xfrm flipV="1">
                <a:off x="4783843" y="3338520"/>
                <a:ext cx="224314" cy="180155"/>
              </a:xfrm>
              <a:prstGeom prst="bentConnector3">
                <a:avLst/>
              </a:prstGeom>
            </p:spPr>
            <p:style>
              <a:lnRef idx="1">
                <a:schemeClr val="dk1"/>
              </a:lnRef>
              <a:fillRef idx="0">
                <a:schemeClr val="dk1"/>
              </a:fillRef>
              <a:effectRef idx="0">
                <a:schemeClr val="dk1"/>
              </a:effectRef>
              <a:fontRef idx="minor">
                <a:schemeClr val="tx1"/>
              </a:fontRef>
            </p:style>
          </p:cxnSp>
          <p:cxnSp>
            <p:nvCxnSpPr>
              <p:cNvPr id="138" name="꺾인 연결선 137"/>
              <p:cNvCxnSpPr/>
              <p:nvPr/>
            </p:nvCxnSpPr>
            <p:spPr bwMode="auto">
              <a:xfrm>
                <a:off x="5008157" y="3338520"/>
                <a:ext cx="214345" cy="180155"/>
              </a:xfrm>
              <a:prstGeom prst="bentConnector3">
                <a:avLst/>
              </a:prstGeom>
            </p:spPr>
            <p:style>
              <a:lnRef idx="1">
                <a:schemeClr val="dk1"/>
              </a:lnRef>
              <a:fillRef idx="0">
                <a:schemeClr val="dk1"/>
              </a:fillRef>
              <a:effectRef idx="0">
                <a:schemeClr val="dk1"/>
              </a:effectRef>
              <a:fontRef idx="minor">
                <a:schemeClr val="tx1"/>
              </a:fontRef>
            </p:style>
          </p:cxnSp>
          <p:cxnSp>
            <p:nvCxnSpPr>
              <p:cNvPr id="139" name="꺾인 연결선 138"/>
              <p:cNvCxnSpPr/>
              <p:nvPr/>
            </p:nvCxnSpPr>
            <p:spPr bwMode="auto">
              <a:xfrm flipV="1">
                <a:off x="5222502" y="3338520"/>
                <a:ext cx="224314" cy="180155"/>
              </a:xfrm>
              <a:prstGeom prst="bentConnector3">
                <a:avLst/>
              </a:prstGeom>
            </p:spPr>
            <p:style>
              <a:lnRef idx="1">
                <a:schemeClr val="dk1"/>
              </a:lnRef>
              <a:fillRef idx="0">
                <a:schemeClr val="dk1"/>
              </a:fillRef>
              <a:effectRef idx="0">
                <a:schemeClr val="dk1"/>
              </a:effectRef>
              <a:fontRef idx="minor">
                <a:schemeClr val="tx1"/>
              </a:fontRef>
            </p:style>
          </p:cxnSp>
        </p:grpSp>
      </p:grpSp>
      <p:grpSp>
        <p:nvGrpSpPr>
          <p:cNvPr id="43" name="그룹 42"/>
          <p:cNvGrpSpPr/>
          <p:nvPr/>
        </p:nvGrpSpPr>
        <p:grpSpPr>
          <a:xfrm>
            <a:off x="2098826" y="2219858"/>
            <a:ext cx="662091" cy="1410271"/>
            <a:chOff x="1135318" y="2334204"/>
            <a:chExt cx="662091" cy="1410271"/>
          </a:xfrm>
        </p:grpSpPr>
        <p:sp>
          <p:nvSpPr>
            <p:cNvPr id="32" name="사다리꼴 31"/>
            <p:cNvSpPr/>
            <p:nvPr/>
          </p:nvSpPr>
          <p:spPr bwMode="auto">
            <a:xfrm>
              <a:off x="1135318" y="2334204"/>
              <a:ext cx="662091" cy="1410271"/>
            </a:xfrm>
            <a:prstGeom prst="trapezoid">
              <a:avLst>
                <a:gd name="adj" fmla="val 36818"/>
              </a:avLst>
            </a:prstGeom>
            <a:gradFill>
              <a:gsLst>
                <a:gs pos="18000">
                  <a:srgbClr val="FFFF00"/>
                </a:gs>
                <a:gs pos="0">
                  <a:srgbClr val="FFFF00">
                    <a:alpha val="0"/>
                  </a:srgbClr>
                </a:gs>
                <a:gs pos="52000">
                  <a:srgbClr val="FFFF00">
                    <a:alpha val="25000"/>
                  </a:srgbClr>
                </a:gs>
                <a:gs pos="100000">
                  <a:srgbClr val="FFFF00">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sz="1800"/>
            </a:p>
          </p:txBody>
        </p:sp>
        <p:grpSp>
          <p:nvGrpSpPr>
            <p:cNvPr id="22" name="그룹 21"/>
            <p:cNvGrpSpPr/>
            <p:nvPr/>
          </p:nvGrpSpPr>
          <p:grpSpPr>
            <a:xfrm>
              <a:off x="1239033" y="2500978"/>
              <a:ext cx="222251" cy="1094264"/>
              <a:chOff x="8244408" y="3457750"/>
              <a:chExt cx="222251" cy="1094264"/>
            </a:xfrm>
            <a:effectLst>
              <a:glow rad="63500">
                <a:srgbClr val="FF0000">
                  <a:alpha val="40000"/>
                </a:srgbClr>
              </a:glow>
            </a:effectLst>
          </p:grpSpPr>
          <p:cxnSp>
            <p:nvCxnSpPr>
              <p:cNvPr id="90" name="꺾인 연결선 89"/>
              <p:cNvCxnSpPr/>
              <p:nvPr/>
            </p:nvCxnSpPr>
            <p:spPr bwMode="auto">
              <a:xfrm rot="5400000">
                <a:off x="8287117" y="3415042"/>
                <a:ext cx="136833" cy="222250"/>
              </a:xfrm>
              <a:prstGeom prst="bentConnector3">
                <a:avLst/>
              </a:prstGeom>
            </p:spPr>
            <p:style>
              <a:lnRef idx="1">
                <a:schemeClr val="dk1"/>
              </a:lnRef>
              <a:fillRef idx="0">
                <a:schemeClr val="dk1"/>
              </a:fillRef>
              <a:effectRef idx="0">
                <a:schemeClr val="dk1"/>
              </a:effectRef>
              <a:fontRef idx="minor">
                <a:schemeClr val="tx1"/>
              </a:fontRef>
            </p:style>
          </p:cxnSp>
          <p:cxnSp>
            <p:nvCxnSpPr>
              <p:cNvPr id="95" name="꺾인 연결선 94"/>
              <p:cNvCxnSpPr/>
              <p:nvPr/>
            </p:nvCxnSpPr>
            <p:spPr bwMode="auto">
              <a:xfrm rot="5400000" flipV="1">
                <a:off x="8285133" y="3553859"/>
                <a:ext cx="140800" cy="222250"/>
              </a:xfrm>
              <a:prstGeom prst="bentConnector3">
                <a:avLst/>
              </a:prstGeom>
            </p:spPr>
            <p:style>
              <a:lnRef idx="1">
                <a:schemeClr val="dk1"/>
              </a:lnRef>
              <a:fillRef idx="0">
                <a:schemeClr val="dk1"/>
              </a:fillRef>
              <a:effectRef idx="0">
                <a:schemeClr val="dk1"/>
              </a:effectRef>
              <a:fontRef idx="minor">
                <a:schemeClr val="tx1"/>
              </a:fontRef>
            </p:style>
          </p:cxnSp>
          <p:cxnSp>
            <p:nvCxnSpPr>
              <p:cNvPr id="96" name="꺾인 연결선 95"/>
              <p:cNvCxnSpPr/>
              <p:nvPr/>
            </p:nvCxnSpPr>
            <p:spPr bwMode="auto">
              <a:xfrm rot="5400000">
                <a:off x="8288108" y="3685333"/>
                <a:ext cx="134850" cy="222250"/>
              </a:xfrm>
              <a:prstGeom prst="bentConnector3">
                <a:avLst/>
              </a:prstGeom>
            </p:spPr>
            <p:style>
              <a:lnRef idx="1">
                <a:schemeClr val="dk1"/>
              </a:lnRef>
              <a:fillRef idx="0">
                <a:schemeClr val="dk1"/>
              </a:fillRef>
              <a:effectRef idx="0">
                <a:schemeClr val="dk1"/>
              </a:effectRef>
              <a:fontRef idx="minor">
                <a:schemeClr val="tx1"/>
              </a:fontRef>
            </p:style>
          </p:cxnSp>
          <p:cxnSp>
            <p:nvCxnSpPr>
              <p:cNvPr id="97" name="꺾인 연결선 96"/>
              <p:cNvCxnSpPr/>
              <p:nvPr/>
            </p:nvCxnSpPr>
            <p:spPr bwMode="auto">
              <a:xfrm rot="5400000" flipV="1">
                <a:off x="8284142" y="3824149"/>
                <a:ext cx="142782" cy="222250"/>
              </a:xfrm>
              <a:prstGeom prst="bentConnector3">
                <a:avLst/>
              </a:prstGeom>
            </p:spPr>
            <p:style>
              <a:lnRef idx="1">
                <a:schemeClr val="dk1"/>
              </a:lnRef>
              <a:fillRef idx="0">
                <a:schemeClr val="dk1"/>
              </a:fillRef>
              <a:effectRef idx="0">
                <a:schemeClr val="dk1"/>
              </a:effectRef>
              <a:fontRef idx="minor">
                <a:schemeClr val="tx1"/>
              </a:fontRef>
            </p:style>
          </p:cxnSp>
          <p:cxnSp>
            <p:nvCxnSpPr>
              <p:cNvPr id="98" name="꺾인 연결선 97"/>
              <p:cNvCxnSpPr/>
              <p:nvPr/>
            </p:nvCxnSpPr>
            <p:spPr bwMode="auto">
              <a:xfrm rot="5400000">
                <a:off x="8287117" y="3956025"/>
                <a:ext cx="136833" cy="222250"/>
              </a:xfrm>
              <a:prstGeom prst="bentConnector3">
                <a:avLst/>
              </a:prstGeom>
            </p:spPr>
            <p:style>
              <a:lnRef idx="1">
                <a:schemeClr val="dk1"/>
              </a:lnRef>
              <a:fillRef idx="0">
                <a:schemeClr val="dk1"/>
              </a:fillRef>
              <a:effectRef idx="0">
                <a:schemeClr val="dk1"/>
              </a:effectRef>
              <a:fontRef idx="minor">
                <a:schemeClr val="tx1"/>
              </a:fontRef>
            </p:style>
          </p:cxnSp>
          <p:cxnSp>
            <p:nvCxnSpPr>
              <p:cNvPr id="99" name="꺾인 연결선 98"/>
              <p:cNvCxnSpPr/>
              <p:nvPr/>
            </p:nvCxnSpPr>
            <p:spPr bwMode="auto">
              <a:xfrm rot="5400000" flipV="1">
                <a:off x="8285133" y="4094842"/>
                <a:ext cx="140800" cy="222250"/>
              </a:xfrm>
              <a:prstGeom prst="bentConnector3">
                <a:avLst/>
              </a:prstGeom>
            </p:spPr>
            <p:style>
              <a:lnRef idx="1">
                <a:schemeClr val="dk1"/>
              </a:lnRef>
              <a:fillRef idx="0">
                <a:schemeClr val="dk1"/>
              </a:fillRef>
              <a:effectRef idx="0">
                <a:schemeClr val="dk1"/>
              </a:effectRef>
              <a:fontRef idx="minor">
                <a:schemeClr val="tx1"/>
              </a:fontRef>
            </p:style>
          </p:cxnSp>
          <p:cxnSp>
            <p:nvCxnSpPr>
              <p:cNvPr id="100" name="꺾인 연결선 99"/>
              <p:cNvCxnSpPr/>
              <p:nvPr/>
            </p:nvCxnSpPr>
            <p:spPr bwMode="auto">
              <a:xfrm rot="5400000">
                <a:off x="8288108" y="4232666"/>
                <a:ext cx="134850" cy="222250"/>
              </a:xfrm>
              <a:prstGeom prst="bentConnector3">
                <a:avLst/>
              </a:prstGeom>
            </p:spPr>
            <p:style>
              <a:lnRef idx="1">
                <a:schemeClr val="dk1"/>
              </a:lnRef>
              <a:fillRef idx="0">
                <a:schemeClr val="dk1"/>
              </a:fillRef>
              <a:effectRef idx="0">
                <a:schemeClr val="dk1"/>
              </a:effectRef>
              <a:fontRef idx="minor">
                <a:schemeClr val="tx1"/>
              </a:fontRef>
            </p:style>
          </p:cxnSp>
          <p:cxnSp>
            <p:nvCxnSpPr>
              <p:cNvPr id="101" name="꺾인 연결선 100"/>
              <p:cNvCxnSpPr/>
              <p:nvPr/>
            </p:nvCxnSpPr>
            <p:spPr bwMode="auto">
              <a:xfrm rot="5400000" flipV="1">
                <a:off x="8285133" y="4370490"/>
                <a:ext cx="140799" cy="222250"/>
              </a:xfrm>
              <a:prstGeom prst="bentConnector3">
                <a:avLst/>
              </a:prstGeom>
            </p:spPr>
            <p:style>
              <a:lnRef idx="1">
                <a:schemeClr val="dk1"/>
              </a:lnRef>
              <a:fillRef idx="0">
                <a:schemeClr val="dk1"/>
              </a:fillRef>
              <a:effectRef idx="0">
                <a:schemeClr val="dk1"/>
              </a:effectRef>
              <a:fontRef idx="minor">
                <a:schemeClr val="tx1"/>
              </a:fontRef>
            </p:style>
          </p:cxnSp>
        </p:grpSp>
      </p:grpSp>
      <p:sp>
        <p:nvSpPr>
          <p:cNvPr id="25" name="이등변 삼각형 24"/>
          <p:cNvSpPr/>
          <p:nvPr/>
        </p:nvSpPr>
        <p:spPr bwMode="auto">
          <a:xfrm rot="10800000">
            <a:off x="1547665" y="3666199"/>
            <a:ext cx="3373491" cy="828110"/>
          </a:xfrm>
          <a:prstGeom prst="triangle">
            <a:avLst/>
          </a:prstGeom>
          <a:gradFill flip="none" rotWithShape="1">
            <a:gsLst>
              <a:gs pos="1000">
                <a:srgbClr val="FFC000">
                  <a:alpha val="22000"/>
                  <a:lumMod val="38000"/>
                  <a:lumOff val="62000"/>
                </a:srgbClr>
              </a:gs>
              <a:gs pos="18000">
                <a:srgbClr val="FFFF00">
                  <a:lumMod val="90000"/>
                  <a:lumOff val="10000"/>
                  <a:alpha val="57000"/>
                </a:srgbClr>
              </a:gs>
              <a:gs pos="75000">
                <a:schemeClr val="bg1">
                  <a:lumMod val="0"/>
                  <a:lumOff val="100000"/>
                  <a:alpha val="0"/>
                </a:schemeClr>
              </a:gs>
            </a:gsLst>
            <a:lin ang="5400000" scaled="1"/>
            <a:tileRect/>
          </a:gra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41" name="그룹 40"/>
          <p:cNvGrpSpPr/>
          <p:nvPr/>
        </p:nvGrpSpPr>
        <p:grpSpPr>
          <a:xfrm>
            <a:off x="5122727" y="1585326"/>
            <a:ext cx="1956124" cy="3780270"/>
            <a:chOff x="4800251" y="1642750"/>
            <a:chExt cx="1956124" cy="3780270"/>
          </a:xfrm>
        </p:grpSpPr>
        <p:pic>
          <p:nvPicPr>
            <p:cNvPr id="24604" name="Picture 3" descr="C:\Documents and Settings\LEE MIN WOO\바탕 화면\44413.png"/>
            <p:cNvPicPr>
              <a:picLocks noChangeAspect="1" noChangeArrowheads="1"/>
            </p:cNvPicPr>
            <p:nvPr/>
          </p:nvPicPr>
          <p:blipFill>
            <a:blip r:embed="rId3" cstate="print"/>
            <a:srcRect/>
            <a:stretch>
              <a:fillRect/>
            </a:stretch>
          </p:blipFill>
          <p:spPr bwMode="auto">
            <a:xfrm rot="18426358" flipH="1">
              <a:off x="6492790" y="4375985"/>
              <a:ext cx="266960" cy="200224"/>
            </a:xfrm>
            <a:prstGeom prst="rect">
              <a:avLst/>
            </a:prstGeom>
            <a:noFill/>
            <a:ln w="9525">
              <a:noFill/>
              <a:miter lim="800000"/>
              <a:headEnd/>
              <a:tailEnd/>
            </a:ln>
          </p:spPr>
        </p:pic>
        <p:grpSp>
          <p:nvGrpSpPr>
            <p:cNvPr id="34" name="그룹 33"/>
            <p:cNvGrpSpPr/>
            <p:nvPr/>
          </p:nvGrpSpPr>
          <p:grpSpPr>
            <a:xfrm>
              <a:off x="4800251" y="1642750"/>
              <a:ext cx="1956124" cy="3780270"/>
              <a:chOff x="6316063" y="1650758"/>
              <a:chExt cx="2095500" cy="4049618"/>
            </a:xfrm>
          </p:grpSpPr>
          <p:pic>
            <p:nvPicPr>
              <p:cNvPr id="167" name="Picture 3"/>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a:stretch/>
            </p:blipFill>
            <p:spPr bwMode="auto">
              <a:xfrm>
                <a:off x="6316063" y="1650758"/>
                <a:ext cx="2095500" cy="40496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3" name="직사각형 32"/>
              <p:cNvSpPr/>
              <p:nvPr/>
            </p:nvSpPr>
            <p:spPr bwMode="auto">
              <a:xfrm>
                <a:off x="6546838" y="2414365"/>
                <a:ext cx="1690637" cy="2565495"/>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pic>
          <p:nvPicPr>
            <p:cNvPr id="1029" name="Picture 5"/>
            <p:cNvPicPr>
              <a:picLocks noChangeAspect="1" noChangeArrowheads="1"/>
            </p:cNvPicPr>
            <p:nvPr/>
          </p:nvPicPr>
          <p:blipFill rotWithShape="1">
            <a:blip r:embed="rId7" cstate="print">
              <a:extLst>
                <a:ext uri="{BEBA8EAE-BF5A-486C-A8C5-ECC9F3942E4B}">
                  <a14:imgProps xmlns:a14="http://schemas.microsoft.com/office/drawing/2010/main">
                    <a14:imgLayer r:embed="rId8">
                      <a14:imgEffect>
                        <a14:sharpenSoften amount="100000"/>
                      </a14:imgEffect>
                    </a14:imgLayer>
                  </a14:imgProps>
                </a:ext>
                <a:ext uri="{28A0092B-C50C-407E-A947-70E740481C1C}">
                  <a14:useLocalDpi xmlns:a14="http://schemas.microsoft.com/office/drawing/2010/main" val="0"/>
                </a:ext>
              </a:extLst>
            </a:blip>
            <a:srcRect l="1423" t="3938" r="1808" b="-139"/>
            <a:stretch/>
          </p:blipFill>
          <p:spPr bwMode="auto">
            <a:xfrm>
              <a:off x="4964579" y="2326244"/>
              <a:ext cx="1643049" cy="134422"/>
            </a:xfrm>
            <a:prstGeom prst="rect">
              <a:avLst/>
            </a:prstGeom>
            <a:noFill/>
            <a:ln>
              <a:noFill/>
            </a:ln>
            <a:effectLst>
              <a:glow rad="38100">
                <a:schemeClr val="tx1">
                  <a:alpha val="33000"/>
                </a:schemeClr>
              </a:glo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6" name="타원 85"/>
            <p:cNvSpPr/>
            <p:nvPr/>
          </p:nvSpPr>
          <p:spPr bwMode="auto">
            <a:xfrm>
              <a:off x="5155338" y="2780928"/>
              <a:ext cx="427513" cy="443070"/>
            </a:xfrm>
            <a:prstGeom prst="ellipse">
              <a:avLst/>
            </a:prstGeom>
            <a:gradFill flip="none" rotWithShape="1">
              <a:gsLst>
                <a:gs pos="5000">
                  <a:srgbClr val="FC8004"/>
                </a:gs>
                <a:gs pos="47000">
                  <a:srgbClr val="FFFF00"/>
                </a:gs>
                <a:gs pos="89000">
                  <a:schemeClr val="bg1">
                    <a:lumMod val="0"/>
                    <a:lumOff val="100000"/>
                    <a:alpha val="0"/>
                  </a:schemeClr>
                </a:gs>
              </a:gsLst>
              <a:path path="circle">
                <a:fillToRect l="50000" t="50000" r="50000" b="50000"/>
              </a:path>
              <a:tileRect/>
            </a:gradFill>
            <a:ln w="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1" name="타원 160"/>
            <p:cNvSpPr/>
            <p:nvPr/>
          </p:nvSpPr>
          <p:spPr bwMode="auto">
            <a:xfrm>
              <a:off x="5979073" y="2780928"/>
              <a:ext cx="427513" cy="443070"/>
            </a:xfrm>
            <a:prstGeom prst="ellipse">
              <a:avLst/>
            </a:prstGeom>
            <a:gradFill flip="none" rotWithShape="1">
              <a:gsLst>
                <a:gs pos="5000">
                  <a:srgbClr val="FC8004"/>
                </a:gs>
                <a:gs pos="47000">
                  <a:srgbClr val="FFFF00"/>
                </a:gs>
                <a:gs pos="89000">
                  <a:schemeClr val="bg1">
                    <a:lumMod val="0"/>
                    <a:lumOff val="100000"/>
                    <a:alpha val="0"/>
                  </a:schemeClr>
                </a:gs>
              </a:gsLst>
              <a:path path="circle">
                <a:fillToRect l="50000" t="50000" r="50000" b="50000"/>
              </a:path>
              <a:tileRect/>
            </a:gradFill>
            <a:ln w="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00" name="타원 199"/>
            <p:cNvSpPr/>
            <p:nvPr/>
          </p:nvSpPr>
          <p:spPr bwMode="auto">
            <a:xfrm>
              <a:off x="5155338" y="3908662"/>
              <a:ext cx="427513" cy="443070"/>
            </a:xfrm>
            <a:prstGeom prst="ellipse">
              <a:avLst/>
            </a:prstGeom>
            <a:gradFill flip="none" rotWithShape="1">
              <a:gsLst>
                <a:gs pos="5000">
                  <a:srgbClr val="FC8004"/>
                </a:gs>
                <a:gs pos="47000">
                  <a:srgbClr val="FFFF00"/>
                </a:gs>
                <a:gs pos="89000">
                  <a:schemeClr val="bg1">
                    <a:lumMod val="0"/>
                    <a:lumOff val="100000"/>
                    <a:alpha val="0"/>
                  </a:schemeClr>
                </a:gs>
              </a:gsLst>
              <a:path path="circle">
                <a:fillToRect l="50000" t="50000" r="50000" b="50000"/>
              </a:path>
              <a:tileRect/>
            </a:gradFill>
            <a:ln w="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01" name="타원 200"/>
            <p:cNvSpPr/>
            <p:nvPr/>
          </p:nvSpPr>
          <p:spPr bwMode="auto">
            <a:xfrm>
              <a:off x="5979073" y="3908662"/>
              <a:ext cx="427513" cy="443070"/>
            </a:xfrm>
            <a:prstGeom prst="ellipse">
              <a:avLst/>
            </a:prstGeom>
            <a:gradFill flip="none" rotWithShape="1">
              <a:gsLst>
                <a:gs pos="5000">
                  <a:srgbClr val="FC8004"/>
                </a:gs>
                <a:gs pos="47000">
                  <a:srgbClr val="FFFF00"/>
                </a:gs>
                <a:gs pos="89000">
                  <a:schemeClr val="bg1">
                    <a:lumMod val="0"/>
                    <a:lumOff val="100000"/>
                    <a:alpha val="0"/>
                  </a:schemeClr>
                </a:gs>
              </a:gsLst>
              <a:path path="circle">
                <a:fillToRect l="50000" t="50000" r="50000" b="50000"/>
              </a:path>
              <a:tileRect/>
            </a:gradFill>
            <a:ln w="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9" name="직사각형 38"/>
            <p:cNvSpPr/>
            <p:nvPr/>
          </p:nvSpPr>
          <p:spPr>
            <a:xfrm>
              <a:off x="4941142" y="3220325"/>
              <a:ext cx="871456" cy="276999"/>
            </a:xfrm>
            <a:prstGeom prst="rect">
              <a:avLst/>
            </a:prstGeom>
            <a:noFill/>
            <a:effectLst>
              <a:glow rad="101600">
                <a:schemeClr val="accent1">
                  <a:satMod val="175000"/>
                  <a:alpha val="40000"/>
                </a:schemeClr>
              </a:glow>
            </a:effectLst>
          </p:spPr>
          <p:txBody>
            <a:bodyPr wrap="none" lIns="91440" tIns="45720" rIns="91440" bIns="45720">
              <a:spAutoFit/>
            </a:bodyPr>
            <a:lstStyle/>
            <a:p>
              <a:pPr algn="ctr"/>
              <a:r>
                <a:rPr lang="en-US" altLang="ko-KR" dirty="0" smtClean="0">
                  <a:ln w="18415" cmpd="sng">
                    <a:noFill/>
                    <a:prstDash val="solid"/>
                  </a:ln>
                  <a:effectLst>
                    <a:glow rad="63500">
                      <a:srgbClr val="FF0000">
                        <a:alpha val="40000"/>
                      </a:srgbClr>
                    </a:glow>
                    <a:outerShdw blurRad="63500" dir="3600000" algn="tl" rotWithShape="0">
                      <a:srgbClr val="000000">
                        <a:alpha val="70000"/>
                      </a:srgbClr>
                    </a:outerShdw>
                  </a:effectLst>
                </a:rPr>
                <a:t>101100101</a:t>
              </a:r>
              <a:endParaRPr lang="en-US" altLang="ko-KR" dirty="0">
                <a:ln w="18415" cmpd="sng">
                  <a:noFill/>
                  <a:prstDash val="solid"/>
                </a:ln>
                <a:effectLst>
                  <a:glow rad="63500">
                    <a:srgbClr val="FF0000">
                      <a:alpha val="40000"/>
                    </a:srgbClr>
                  </a:glow>
                  <a:outerShdw blurRad="63500" dir="3600000" algn="tl" rotWithShape="0">
                    <a:srgbClr val="000000">
                      <a:alpha val="70000"/>
                    </a:srgbClr>
                  </a:outerShdw>
                </a:effectLst>
              </a:endParaRPr>
            </a:p>
          </p:txBody>
        </p:sp>
        <p:sp>
          <p:nvSpPr>
            <p:cNvPr id="40" name="직사각형 39"/>
            <p:cNvSpPr/>
            <p:nvPr/>
          </p:nvSpPr>
          <p:spPr>
            <a:xfrm>
              <a:off x="5769296" y="3221501"/>
              <a:ext cx="871456" cy="276999"/>
            </a:xfrm>
            <a:prstGeom prst="rect">
              <a:avLst/>
            </a:prstGeom>
            <a:noFill/>
          </p:spPr>
          <p:txBody>
            <a:bodyPr wrap="none" lIns="91440" tIns="45720" rIns="91440" bIns="45720">
              <a:spAutoFit/>
            </a:bodyPr>
            <a:lstStyle/>
            <a:p>
              <a:pPr algn="ctr"/>
              <a:r>
                <a:rPr lang="en-US" altLang="ko-KR" b="0" cap="none" spc="0" dirty="0" smtClean="0">
                  <a:ln w="18415" cmpd="sng">
                    <a:noFill/>
                    <a:prstDash val="solid"/>
                  </a:ln>
                  <a:effectLst>
                    <a:glow rad="63500">
                      <a:srgbClr val="92D050">
                        <a:alpha val="40000"/>
                      </a:srgbClr>
                    </a:glow>
                    <a:outerShdw blurRad="63500" dir="3600000" algn="tl" rotWithShape="0">
                      <a:srgbClr val="000000">
                        <a:alpha val="70000"/>
                      </a:srgbClr>
                    </a:outerShdw>
                  </a:effectLst>
                </a:rPr>
                <a:t>001001101</a:t>
              </a:r>
              <a:endParaRPr lang="en-US" altLang="ko-KR" b="0" cap="none" spc="0" dirty="0">
                <a:ln w="18415" cmpd="sng">
                  <a:noFill/>
                  <a:prstDash val="solid"/>
                </a:ln>
                <a:effectLst>
                  <a:glow rad="63500">
                    <a:srgbClr val="92D050">
                      <a:alpha val="40000"/>
                    </a:srgbClr>
                  </a:glow>
                  <a:outerShdw blurRad="63500" dir="3600000" algn="tl" rotWithShape="0">
                    <a:srgbClr val="000000">
                      <a:alpha val="70000"/>
                    </a:srgbClr>
                  </a:outerShdw>
                </a:effectLst>
              </a:endParaRPr>
            </a:p>
          </p:txBody>
        </p:sp>
        <p:sp>
          <p:nvSpPr>
            <p:cNvPr id="224" name="직사각형 223"/>
            <p:cNvSpPr/>
            <p:nvPr/>
          </p:nvSpPr>
          <p:spPr>
            <a:xfrm>
              <a:off x="4942144" y="4365861"/>
              <a:ext cx="865750" cy="276999"/>
            </a:xfrm>
            <a:prstGeom prst="rect">
              <a:avLst/>
            </a:prstGeom>
            <a:noFill/>
          </p:spPr>
          <p:txBody>
            <a:bodyPr wrap="none" lIns="91440" tIns="45720" rIns="91440" bIns="45720">
              <a:spAutoFit/>
            </a:bodyPr>
            <a:lstStyle/>
            <a:p>
              <a:pPr algn="ctr"/>
              <a:r>
                <a:rPr lang="en-US" altLang="ko-KR" b="0" cap="none" spc="0" dirty="0" smtClean="0">
                  <a:ln w="18415" cmpd="sng">
                    <a:noFill/>
                    <a:prstDash val="solid"/>
                  </a:ln>
                  <a:effectLst>
                    <a:glow rad="63500">
                      <a:srgbClr val="0000FF">
                        <a:alpha val="40000"/>
                      </a:srgbClr>
                    </a:glow>
                    <a:outerShdw blurRad="63500" dir="3600000" algn="tl" rotWithShape="0">
                      <a:srgbClr val="000000">
                        <a:alpha val="70000"/>
                      </a:srgbClr>
                    </a:outerShdw>
                  </a:effectLst>
                </a:rPr>
                <a:t>111001010</a:t>
              </a:r>
              <a:endParaRPr lang="en-US" altLang="ko-KR" b="0" cap="none" spc="0" dirty="0">
                <a:ln w="18415" cmpd="sng">
                  <a:noFill/>
                  <a:prstDash val="solid"/>
                </a:ln>
                <a:effectLst>
                  <a:glow rad="63500">
                    <a:srgbClr val="0000FF">
                      <a:alpha val="40000"/>
                    </a:srgbClr>
                  </a:glow>
                  <a:outerShdw blurRad="63500" dir="3600000" algn="tl" rotWithShape="0">
                    <a:srgbClr val="000000">
                      <a:alpha val="70000"/>
                    </a:srgbClr>
                  </a:outerShdw>
                </a:effectLst>
              </a:endParaRPr>
            </a:p>
          </p:txBody>
        </p:sp>
        <p:sp>
          <p:nvSpPr>
            <p:cNvPr id="225" name="직사각형 224"/>
            <p:cNvSpPr/>
            <p:nvPr/>
          </p:nvSpPr>
          <p:spPr>
            <a:xfrm>
              <a:off x="5769344" y="4367102"/>
              <a:ext cx="871456" cy="276999"/>
            </a:xfrm>
            <a:prstGeom prst="rect">
              <a:avLst/>
            </a:prstGeom>
            <a:noFill/>
          </p:spPr>
          <p:txBody>
            <a:bodyPr wrap="none" lIns="91440" tIns="45720" rIns="91440" bIns="45720">
              <a:spAutoFit/>
            </a:bodyPr>
            <a:lstStyle/>
            <a:p>
              <a:pPr algn="ctr"/>
              <a:r>
                <a:rPr lang="en-US" altLang="ko-KR" b="0" cap="none" spc="0" dirty="0" smtClean="0">
                  <a:ln w="18415" cmpd="sng">
                    <a:noFill/>
                    <a:prstDash val="solid"/>
                  </a:ln>
                  <a:effectLst>
                    <a:glow rad="63500">
                      <a:srgbClr val="FC8004">
                        <a:alpha val="40000"/>
                      </a:srgbClr>
                    </a:glow>
                    <a:outerShdw blurRad="63500" dir="3600000" algn="tl" rotWithShape="0">
                      <a:srgbClr val="000000">
                        <a:alpha val="70000"/>
                      </a:srgbClr>
                    </a:outerShdw>
                  </a:effectLst>
                </a:rPr>
                <a:t>010100110</a:t>
              </a:r>
              <a:endParaRPr lang="en-US" altLang="ko-KR" b="0" cap="none" spc="0" dirty="0">
                <a:ln w="18415" cmpd="sng">
                  <a:noFill/>
                  <a:prstDash val="solid"/>
                </a:ln>
                <a:effectLst>
                  <a:glow rad="63500">
                    <a:srgbClr val="FC8004">
                      <a:alpha val="40000"/>
                    </a:srgbClr>
                  </a:glow>
                  <a:outerShdw blurRad="63500" dir="3600000" algn="tl" rotWithShape="0">
                    <a:srgbClr val="000000">
                      <a:alpha val="70000"/>
                    </a:srgbClr>
                  </a:outerShdw>
                </a:effectLst>
              </a:endParaRPr>
            </a:p>
          </p:txBody>
        </p:sp>
        <p:grpSp>
          <p:nvGrpSpPr>
            <p:cNvPr id="226" name="그룹 225"/>
            <p:cNvGrpSpPr/>
            <p:nvPr/>
          </p:nvGrpSpPr>
          <p:grpSpPr>
            <a:xfrm rot="5400000">
              <a:off x="5315094" y="2633476"/>
              <a:ext cx="108000" cy="720000"/>
              <a:chOff x="8244408" y="3457750"/>
              <a:chExt cx="222251" cy="1094264"/>
            </a:xfrm>
            <a:effectLst>
              <a:glow rad="63500">
                <a:srgbClr val="FF0000">
                  <a:alpha val="40000"/>
                </a:srgbClr>
              </a:glow>
            </a:effectLst>
          </p:grpSpPr>
          <p:cxnSp>
            <p:nvCxnSpPr>
              <p:cNvPr id="227" name="꺾인 연결선 226"/>
              <p:cNvCxnSpPr/>
              <p:nvPr/>
            </p:nvCxnSpPr>
            <p:spPr bwMode="auto">
              <a:xfrm rot="5400000">
                <a:off x="8287117" y="3415042"/>
                <a:ext cx="136833" cy="222250"/>
              </a:xfrm>
              <a:prstGeom prst="bentConnector3">
                <a:avLst/>
              </a:prstGeom>
            </p:spPr>
            <p:style>
              <a:lnRef idx="1">
                <a:schemeClr val="dk1"/>
              </a:lnRef>
              <a:fillRef idx="0">
                <a:schemeClr val="dk1"/>
              </a:fillRef>
              <a:effectRef idx="0">
                <a:schemeClr val="dk1"/>
              </a:effectRef>
              <a:fontRef idx="minor">
                <a:schemeClr val="tx1"/>
              </a:fontRef>
            </p:style>
          </p:cxnSp>
          <p:cxnSp>
            <p:nvCxnSpPr>
              <p:cNvPr id="228" name="꺾인 연결선 227"/>
              <p:cNvCxnSpPr/>
              <p:nvPr/>
            </p:nvCxnSpPr>
            <p:spPr bwMode="auto">
              <a:xfrm rot="5400000" flipV="1">
                <a:off x="8285133" y="3553859"/>
                <a:ext cx="140800" cy="222250"/>
              </a:xfrm>
              <a:prstGeom prst="bentConnector3">
                <a:avLst/>
              </a:prstGeom>
            </p:spPr>
            <p:style>
              <a:lnRef idx="1">
                <a:schemeClr val="dk1"/>
              </a:lnRef>
              <a:fillRef idx="0">
                <a:schemeClr val="dk1"/>
              </a:fillRef>
              <a:effectRef idx="0">
                <a:schemeClr val="dk1"/>
              </a:effectRef>
              <a:fontRef idx="minor">
                <a:schemeClr val="tx1"/>
              </a:fontRef>
            </p:style>
          </p:cxnSp>
          <p:cxnSp>
            <p:nvCxnSpPr>
              <p:cNvPr id="229" name="꺾인 연결선 228"/>
              <p:cNvCxnSpPr/>
              <p:nvPr/>
            </p:nvCxnSpPr>
            <p:spPr bwMode="auto">
              <a:xfrm rot="5400000">
                <a:off x="8288108" y="3685333"/>
                <a:ext cx="134850" cy="222250"/>
              </a:xfrm>
              <a:prstGeom prst="bentConnector3">
                <a:avLst/>
              </a:prstGeom>
            </p:spPr>
            <p:style>
              <a:lnRef idx="1">
                <a:schemeClr val="dk1"/>
              </a:lnRef>
              <a:fillRef idx="0">
                <a:schemeClr val="dk1"/>
              </a:fillRef>
              <a:effectRef idx="0">
                <a:schemeClr val="dk1"/>
              </a:effectRef>
              <a:fontRef idx="minor">
                <a:schemeClr val="tx1"/>
              </a:fontRef>
            </p:style>
          </p:cxnSp>
          <p:cxnSp>
            <p:nvCxnSpPr>
              <p:cNvPr id="230" name="꺾인 연결선 229"/>
              <p:cNvCxnSpPr/>
              <p:nvPr/>
            </p:nvCxnSpPr>
            <p:spPr bwMode="auto">
              <a:xfrm rot="5400000" flipV="1">
                <a:off x="8284142" y="3824149"/>
                <a:ext cx="142782" cy="222250"/>
              </a:xfrm>
              <a:prstGeom prst="bentConnector3">
                <a:avLst/>
              </a:prstGeom>
            </p:spPr>
            <p:style>
              <a:lnRef idx="1">
                <a:schemeClr val="dk1"/>
              </a:lnRef>
              <a:fillRef idx="0">
                <a:schemeClr val="dk1"/>
              </a:fillRef>
              <a:effectRef idx="0">
                <a:schemeClr val="dk1"/>
              </a:effectRef>
              <a:fontRef idx="minor">
                <a:schemeClr val="tx1"/>
              </a:fontRef>
            </p:style>
          </p:cxnSp>
          <p:cxnSp>
            <p:nvCxnSpPr>
              <p:cNvPr id="231" name="꺾인 연결선 230"/>
              <p:cNvCxnSpPr/>
              <p:nvPr/>
            </p:nvCxnSpPr>
            <p:spPr bwMode="auto">
              <a:xfrm rot="5400000">
                <a:off x="8287117" y="3956025"/>
                <a:ext cx="136833" cy="222250"/>
              </a:xfrm>
              <a:prstGeom prst="bentConnector3">
                <a:avLst/>
              </a:prstGeom>
            </p:spPr>
            <p:style>
              <a:lnRef idx="1">
                <a:schemeClr val="dk1"/>
              </a:lnRef>
              <a:fillRef idx="0">
                <a:schemeClr val="dk1"/>
              </a:fillRef>
              <a:effectRef idx="0">
                <a:schemeClr val="dk1"/>
              </a:effectRef>
              <a:fontRef idx="minor">
                <a:schemeClr val="tx1"/>
              </a:fontRef>
            </p:style>
          </p:cxnSp>
          <p:cxnSp>
            <p:nvCxnSpPr>
              <p:cNvPr id="232" name="꺾인 연결선 231"/>
              <p:cNvCxnSpPr/>
              <p:nvPr/>
            </p:nvCxnSpPr>
            <p:spPr bwMode="auto">
              <a:xfrm rot="5400000" flipV="1">
                <a:off x="8285133" y="4094842"/>
                <a:ext cx="140800" cy="222250"/>
              </a:xfrm>
              <a:prstGeom prst="bentConnector3">
                <a:avLst/>
              </a:prstGeom>
            </p:spPr>
            <p:style>
              <a:lnRef idx="1">
                <a:schemeClr val="dk1"/>
              </a:lnRef>
              <a:fillRef idx="0">
                <a:schemeClr val="dk1"/>
              </a:fillRef>
              <a:effectRef idx="0">
                <a:schemeClr val="dk1"/>
              </a:effectRef>
              <a:fontRef idx="minor">
                <a:schemeClr val="tx1"/>
              </a:fontRef>
            </p:style>
          </p:cxnSp>
          <p:cxnSp>
            <p:nvCxnSpPr>
              <p:cNvPr id="233" name="꺾인 연결선 232"/>
              <p:cNvCxnSpPr/>
              <p:nvPr/>
            </p:nvCxnSpPr>
            <p:spPr bwMode="auto">
              <a:xfrm rot="5400000">
                <a:off x="8288108" y="4232666"/>
                <a:ext cx="134850" cy="222250"/>
              </a:xfrm>
              <a:prstGeom prst="bentConnector3">
                <a:avLst/>
              </a:prstGeom>
            </p:spPr>
            <p:style>
              <a:lnRef idx="1">
                <a:schemeClr val="dk1"/>
              </a:lnRef>
              <a:fillRef idx="0">
                <a:schemeClr val="dk1"/>
              </a:fillRef>
              <a:effectRef idx="0">
                <a:schemeClr val="dk1"/>
              </a:effectRef>
              <a:fontRef idx="minor">
                <a:schemeClr val="tx1"/>
              </a:fontRef>
            </p:style>
          </p:cxnSp>
          <p:cxnSp>
            <p:nvCxnSpPr>
              <p:cNvPr id="234" name="꺾인 연결선 233"/>
              <p:cNvCxnSpPr/>
              <p:nvPr/>
            </p:nvCxnSpPr>
            <p:spPr bwMode="auto">
              <a:xfrm rot="5400000" flipV="1">
                <a:off x="8285133" y="4370490"/>
                <a:ext cx="140799" cy="222250"/>
              </a:xfrm>
              <a:prstGeom prst="bentConnector3">
                <a:avLst/>
              </a:prstGeom>
            </p:spPr>
            <p:style>
              <a:lnRef idx="1">
                <a:schemeClr val="dk1"/>
              </a:lnRef>
              <a:fillRef idx="0">
                <a:schemeClr val="dk1"/>
              </a:fillRef>
              <a:effectRef idx="0">
                <a:schemeClr val="dk1"/>
              </a:effectRef>
              <a:fontRef idx="minor">
                <a:schemeClr val="tx1"/>
              </a:fontRef>
            </p:style>
          </p:cxnSp>
        </p:grpSp>
        <p:grpSp>
          <p:nvGrpSpPr>
            <p:cNvPr id="235" name="그룹 180"/>
            <p:cNvGrpSpPr>
              <a:grpSpLocks/>
            </p:cNvGrpSpPr>
            <p:nvPr/>
          </p:nvGrpSpPr>
          <p:grpSpPr bwMode="auto">
            <a:xfrm rot="10800000">
              <a:off x="5812598" y="2929843"/>
              <a:ext cx="720000" cy="108000"/>
              <a:chOff x="3703530" y="3338581"/>
              <a:chExt cx="1714070" cy="181463"/>
            </a:xfrm>
            <a:effectLst>
              <a:glow rad="63500">
                <a:srgbClr val="92D050">
                  <a:alpha val="40000"/>
                </a:srgbClr>
              </a:glow>
            </a:effectLst>
          </p:grpSpPr>
          <p:grpSp>
            <p:nvGrpSpPr>
              <p:cNvPr id="236" name="그룹 166"/>
              <p:cNvGrpSpPr>
                <a:grpSpLocks/>
              </p:cNvGrpSpPr>
              <p:nvPr/>
            </p:nvGrpSpPr>
            <p:grpSpPr bwMode="auto">
              <a:xfrm>
                <a:off x="3703530" y="3339069"/>
                <a:ext cx="413870" cy="180975"/>
                <a:chOff x="-2747446" y="950619"/>
                <a:chExt cx="3356236" cy="916715"/>
              </a:xfrm>
            </p:grpSpPr>
            <p:grpSp>
              <p:nvGrpSpPr>
                <p:cNvPr id="258" name="그룹 174"/>
                <p:cNvGrpSpPr>
                  <a:grpSpLocks/>
                </p:cNvGrpSpPr>
                <p:nvPr/>
              </p:nvGrpSpPr>
              <p:grpSpPr bwMode="auto">
                <a:xfrm>
                  <a:off x="-2747446" y="950619"/>
                  <a:ext cx="1660697" cy="916715"/>
                  <a:chOff x="-2268542" y="3822938"/>
                  <a:chExt cx="1660697" cy="916715"/>
                </a:xfrm>
              </p:grpSpPr>
              <p:cxnSp>
                <p:nvCxnSpPr>
                  <p:cNvPr id="262" name="꺾인 연결선 261"/>
                  <p:cNvCxnSpPr/>
                  <p:nvPr/>
                </p:nvCxnSpPr>
                <p:spPr>
                  <a:xfrm>
                    <a:off x="-2263024" y="3820487"/>
                    <a:ext cx="925687" cy="914905"/>
                  </a:xfrm>
                  <a:prstGeom prst="bentConnector3">
                    <a:avLst/>
                  </a:prstGeom>
                </p:spPr>
                <p:style>
                  <a:lnRef idx="1">
                    <a:schemeClr val="dk1"/>
                  </a:lnRef>
                  <a:fillRef idx="0">
                    <a:schemeClr val="dk1"/>
                  </a:fillRef>
                  <a:effectRef idx="0">
                    <a:schemeClr val="dk1"/>
                  </a:effectRef>
                  <a:fontRef idx="minor">
                    <a:schemeClr val="tx1"/>
                  </a:fontRef>
                </p:style>
              </p:cxnSp>
              <p:cxnSp>
                <p:nvCxnSpPr>
                  <p:cNvPr id="263" name="꺾인 연결선 262"/>
                  <p:cNvCxnSpPr/>
                  <p:nvPr/>
                </p:nvCxnSpPr>
                <p:spPr>
                  <a:xfrm flipV="1">
                    <a:off x="-1337337" y="3820487"/>
                    <a:ext cx="740550" cy="914905"/>
                  </a:xfrm>
                  <a:prstGeom prst="bentConnector3">
                    <a:avLst/>
                  </a:prstGeom>
                </p:spPr>
                <p:style>
                  <a:lnRef idx="1">
                    <a:schemeClr val="dk1"/>
                  </a:lnRef>
                  <a:fillRef idx="0">
                    <a:schemeClr val="dk1"/>
                  </a:fillRef>
                  <a:effectRef idx="0">
                    <a:schemeClr val="dk1"/>
                  </a:effectRef>
                  <a:fontRef idx="minor">
                    <a:schemeClr val="tx1"/>
                  </a:fontRef>
                </p:style>
              </p:cxnSp>
            </p:grpSp>
            <p:grpSp>
              <p:nvGrpSpPr>
                <p:cNvPr id="259" name="그룹 175"/>
                <p:cNvGrpSpPr>
                  <a:grpSpLocks/>
                </p:cNvGrpSpPr>
                <p:nvPr/>
              </p:nvGrpSpPr>
              <p:grpSpPr bwMode="auto">
                <a:xfrm>
                  <a:off x="-1039038" y="950619"/>
                  <a:ext cx="1647828" cy="916715"/>
                  <a:chOff x="-2415550" y="3822938"/>
                  <a:chExt cx="1647828" cy="916715"/>
                </a:xfrm>
              </p:grpSpPr>
              <p:cxnSp>
                <p:nvCxnSpPr>
                  <p:cNvPr id="260" name="꺾인 연결선 259"/>
                  <p:cNvCxnSpPr/>
                  <p:nvPr/>
                </p:nvCxnSpPr>
                <p:spPr>
                  <a:xfrm>
                    <a:off x="-2405914" y="3820484"/>
                    <a:ext cx="763700" cy="914905"/>
                  </a:xfrm>
                  <a:prstGeom prst="bentConnector3">
                    <a:avLst/>
                  </a:prstGeom>
                </p:spPr>
                <p:style>
                  <a:lnRef idx="1">
                    <a:schemeClr val="dk1"/>
                  </a:lnRef>
                  <a:fillRef idx="0">
                    <a:schemeClr val="dk1"/>
                  </a:fillRef>
                  <a:effectRef idx="0">
                    <a:schemeClr val="dk1"/>
                  </a:effectRef>
                  <a:fontRef idx="minor">
                    <a:schemeClr val="tx1"/>
                  </a:fontRef>
                </p:style>
              </p:cxnSp>
              <p:cxnSp>
                <p:nvCxnSpPr>
                  <p:cNvPr id="261" name="꺾인 연결선 260"/>
                  <p:cNvCxnSpPr/>
                  <p:nvPr/>
                </p:nvCxnSpPr>
                <p:spPr>
                  <a:xfrm flipV="1">
                    <a:off x="-1642206" y="3820487"/>
                    <a:ext cx="879404" cy="914905"/>
                  </a:xfrm>
                  <a:prstGeom prst="bentConnector3">
                    <a:avLst/>
                  </a:prstGeom>
                </p:spPr>
                <p:style>
                  <a:lnRef idx="1">
                    <a:schemeClr val="dk1"/>
                  </a:lnRef>
                  <a:fillRef idx="0">
                    <a:schemeClr val="dk1"/>
                  </a:fillRef>
                  <a:effectRef idx="0">
                    <a:schemeClr val="dk1"/>
                  </a:effectRef>
                  <a:fontRef idx="minor">
                    <a:schemeClr val="tx1"/>
                  </a:fontRef>
                </p:style>
              </p:cxnSp>
            </p:grpSp>
          </p:grpSp>
          <p:grpSp>
            <p:nvGrpSpPr>
              <p:cNvPr id="237" name="그룹 167"/>
              <p:cNvGrpSpPr>
                <a:grpSpLocks/>
              </p:cNvGrpSpPr>
              <p:nvPr/>
            </p:nvGrpSpPr>
            <p:grpSpPr bwMode="auto">
              <a:xfrm>
                <a:off x="4121695" y="3339069"/>
                <a:ext cx="458787" cy="180975"/>
                <a:chOff x="-3033920" y="950619"/>
                <a:chExt cx="3720487" cy="916715"/>
              </a:xfrm>
            </p:grpSpPr>
            <p:grpSp>
              <p:nvGrpSpPr>
                <p:cNvPr id="252" name="그룹 168"/>
                <p:cNvGrpSpPr>
                  <a:grpSpLocks/>
                </p:cNvGrpSpPr>
                <p:nvPr/>
              </p:nvGrpSpPr>
              <p:grpSpPr bwMode="auto">
                <a:xfrm>
                  <a:off x="-3033920" y="950619"/>
                  <a:ext cx="1866677" cy="916715"/>
                  <a:chOff x="-2555016" y="3822938"/>
                  <a:chExt cx="1866677" cy="916715"/>
                </a:xfrm>
              </p:grpSpPr>
              <p:cxnSp>
                <p:nvCxnSpPr>
                  <p:cNvPr id="256" name="꺾인 연결선 255"/>
                  <p:cNvCxnSpPr/>
                  <p:nvPr/>
                </p:nvCxnSpPr>
                <p:spPr>
                  <a:xfrm>
                    <a:off x="-2538653" y="3820487"/>
                    <a:ext cx="902536" cy="914905"/>
                  </a:xfrm>
                  <a:prstGeom prst="bentConnector3">
                    <a:avLst/>
                  </a:prstGeom>
                </p:spPr>
                <p:style>
                  <a:lnRef idx="1">
                    <a:schemeClr val="dk1"/>
                  </a:lnRef>
                  <a:fillRef idx="0">
                    <a:schemeClr val="dk1"/>
                  </a:fillRef>
                  <a:effectRef idx="0">
                    <a:schemeClr val="dk1"/>
                  </a:effectRef>
                  <a:fontRef idx="minor">
                    <a:schemeClr val="tx1"/>
                  </a:fontRef>
                </p:style>
              </p:cxnSp>
              <p:cxnSp>
                <p:nvCxnSpPr>
                  <p:cNvPr id="257" name="꺾인 연결선 256"/>
                  <p:cNvCxnSpPr/>
                  <p:nvPr/>
                </p:nvCxnSpPr>
                <p:spPr>
                  <a:xfrm flipV="1">
                    <a:off x="-1636117" y="3820487"/>
                    <a:ext cx="948835" cy="914905"/>
                  </a:xfrm>
                  <a:prstGeom prst="bentConnector3">
                    <a:avLst/>
                  </a:prstGeom>
                </p:spPr>
                <p:style>
                  <a:lnRef idx="1">
                    <a:schemeClr val="dk1"/>
                  </a:lnRef>
                  <a:fillRef idx="0">
                    <a:schemeClr val="dk1"/>
                  </a:fillRef>
                  <a:effectRef idx="0">
                    <a:schemeClr val="dk1"/>
                  </a:effectRef>
                  <a:fontRef idx="minor">
                    <a:schemeClr val="tx1"/>
                  </a:fontRef>
                </p:style>
              </p:cxnSp>
            </p:grpSp>
            <p:grpSp>
              <p:nvGrpSpPr>
                <p:cNvPr id="253" name="그룹 169"/>
                <p:cNvGrpSpPr>
                  <a:grpSpLocks/>
                </p:cNvGrpSpPr>
                <p:nvPr/>
              </p:nvGrpSpPr>
              <p:grpSpPr bwMode="auto">
                <a:xfrm>
                  <a:off x="-1180110" y="950619"/>
                  <a:ext cx="1866677" cy="916715"/>
                  <a:chOff x="-2556622" y="3822938"/>
                  <a:chExt cx="1866677" cy="916715"/>
                </a:xfrm>
              </p:grpSpPr>
              <p:cxnSp>
                <p:nvCxnSpPr>
                  <p:cNvPr id="254" name="꺾인 연결선 253"/>
                  <p:cNvCxnSpPr/>
                  <p:nvPr/>
                </p:nvCxnSpPr>
                <p:spPr>
                  <a:xfrm>
                    <a:off x="-2542708" y="3820487"/>
                    <a:ext cx="902536" cy="914905"/>
                  </a:xfrm>
                  <a:prstGeom prst="bentConnector3">
                    <a:avLst/>
                  </a:prstGeom>
                </p:spPr>
                <p:style>
                  <a:lnRef idx="1">
                    <a:schemeClr val="dk1"/>
                  </a:lnRef>
                  <a:fillRef idx="0">
                    <a:schemeClr val="dk1"/>
                  </a:fillRef>
                  <a:effectRef idx="0">
                    <a:schemeClr val="dk1"/>
                  </a:effectRef>
                  <a:fontRef idx="minor">
                    <a:schemeClr val="tx1"/>
                  </a:fontRef>
                </p:style>
              </p:cxnSp>
              <p:cxnSp>
                <p:nvCxnSpPr>
                  <p:cNvPr id="255" name="꺾인 연결선 254"/>
                  <p:cNvCxnSpPr/>
                  <p:nvPr/>
                </p:nvCxnSpPr>
                <p:spPr>
                  <a:xfrm flipV="1">
                    <a:off x="-1640172" y="3820487"/>
                    <a:ext cx="948835" cy="914905"/>
                  </a:xfrm>
                  <a:prstGeom prst="bentConnector3">
                    <a:avLst/>
                  </a:prstGeom>
                </p:spPr>
                <p:style>
                  <a:lnRef idx="1">
                    <a:schemeClr val="dk1"/>
                  </a:lnRef>
                  <a:fillRef idx="0">
                    <a:schemeClr val="dk1"/>
                  </a:fillRef>
                  <a:effectRef idx="0">
                    <a:schemeClr val="dk1"/>
                  </a:effectRef>
                  <a:fontRef idx="minor">
                    <a:schemeClr val="tx1"/>
                  </a:fontRef>
                </p:style>
              </p:cxnSp>
            </p:grpSp>
          </p:grpSp>
          <p:grpSp>
            <p:nvGrpSpPr>
              <p:cNvPr id="238" name="그룹 152"/>
              <p:cNvGrpSpPr>
                <a:grpSpLocks/>
              </p:cNvGrpSpPr>
              <p:nvPr/>
            </p:nvGrpSpPr>
            <p:grpSpPr bwMode="auto">
              <a:xfrm>
                <a:off x="4559952" y="3338584"/>
                <a:ext cx="421024" cy="181460"/>
                <a:chOff x="-3038194" y="948162"/>
                <a:chExt cx="3414255" cy="919172"/>
              </a:xfrm>
            </p:grpSpPr>
            <p:grpSp>
              <p:nvGrpSpPr>
                <p:cNvPr id="246" name="그룹 160"/>
                <p:cNvGrpSpPr>
                  <a:grpSpLocks/>
                </p:cNvGrpSpPr>
                <p:nvPr/>
              </p:nvGrpSpPr>
              <p:grpSpPr bwMode="auto">
                <a:xfrm>
                  <a:off x="-3038194" y="950619"/>
                  <a:ext cx="1660707" cy="916715"/>
                  <a:chOff x="-2559290" y="3822938"/>
                  <a:chExt cx="1660707" cy="916715"/>
                </a:xfrm>
              </p:grpSpPr>
              <p:cxnSp>
                <p:nvCxnSpPr>
                  <p:cNvPr id="250" name="꺾인 연결선 249"/>
                  <p:cNvCxnSpPr/>
                  <p:nvPr/>
                </p:nvCxnSpPr>
                <p:spPr>
                  <a:xfrm>
                    <a:off x="-2556192" y="3820480"/>
                    <a:ext cx="948842" cy="914905"/>
                  </a:xfrm>
                  <a:prstGeom prst="bentConnector3">
                    <a:avLst/>
                  </a:prstGeom>
                </p:spPr>
                <p:style>
                  <a:lnRef idx="1">
                    <a:schemeClr val="dk1"/>
                  </a:lnRef>
                  <a:fillRef idx="0">
                    <a:schemeClr val="dk1"/>
                  </a:fillRef>
                  <a:effectRef idx="0">
                    <a:schemeClr val="dk1"/>
                  </a:effectRef>
                  <a:fontRef idx="minor">
                    <a:schemeClr val="tx1"/>
                  </a:fontRef>
                </p:style>
              </p:cxnSp>
              <p:cxnSp>
                <p:nvCxnSpPr>
                  <p:cNvPr id="251" name="꺾인 연결선 250"/>
                  <p:cNvCxnSpPr/>
                  <p:nvPr/>
                </p:nvCxnSpPr>
                <p:spPr>
                  <a:xfrm flipV="1">
                    <a:off x="-1607350" y="3820480"/>
                    <a:ext cx="717404" cy="914905"/>
                  </a:xfrm>
                  <a:prstGeom prst="bentConnector3">
                    <a:avLst/>
                  </a:prstGeom>
                </p:spPr>
                <p:style>
                  <a:lnRef idx="1">
                    <a:schemeClr val="dk1"/>
                  </a:lnRef>
                  <a:fillRef idx="0">
                    <a:schemeClr val="dk1"/>
                  </a:fillRef>
                  <a:effectRef idx="0">
                    <a:schemeClr val="dk1"/>
                  </a:effectRef>
                  <a:fontRef idx="minor">
                    <a:schemeClr val="tx1"/>
                  </a:fontRef>
                </p:style>
              </p:cxnSp>
            </p:grpSp>
            <p:grpSp>
              <p:nvGrpSpPr>
                <p:cNvPr id="247" name="그룹 161"/>
                <p:cNvGrpSpPr>
                  <a:grpSpLocks/>
                </p:cNvGrpSpPr>
                <p:nvPr/>
              </p:nvGrpSpPr>
              <p:grpSpPr bwMode="auto">
                <a:xfrm>
                  <a:off x="-1327238" y="948162"/>
                  <a:ext cx="1703299" cy="914908"/>
                  <a:chOff x="-2703750" y="3820481"/>
                  <a:chExt cx="1703299" cy="914908"/>
                </a:xfrm>
              </p:grpSpPr>
              <p:cxnSp>
                <p:nvCxnSpPr>
                  <p:cNvPr id="248" name="꺾인 연결선 247"/>
                  <p:cNvCxnSpPr/>
                  <p:nvPr/>
                </p:nvCxnSpPr>
                <p:spPr>
                  <a:xfrm>
                    <a:off x="-2703750" y="3820481"/>
                    <a:ext cx="786838" cy="914905"/>
                  </a:xfrm>
                  <a:prstGeom prst="bentConnector3">
                    <a:avLst/>
                  </a:prstGeom>
                </p:spPr>
                <p:style>
                  <a:lnRef idx="1">
                    <a:schemeClr val="dk1"/>
                  </a:lnRef>
                  <a:fillRef idx="0">
                    <a:schemeClr val="dk1"/>
                  </a:fillRef>
                  <a:effectRef idx="0">
                    <a:schemeClr val="dk1"/>
                  </a:effectRef>
                  <a:fontRef idx="minor">
                    <a:schemeClr val="tx1"/>
                  </a:fontRef>
                </p:style>
              </p:cxnSp>
              <p:cxnSp>
                <p:nvCxnSpPr>
                  <p:cNvPr id="249" name="꺾인 연결선 248"/>
                  <p:cNvCxnSpPr/>
                  <p:nvPr/>
                </p:nvCxnSpPr>
                <p:spPr>
                  <a:xfrm flipV="1">
                    <a:off x="-1879854" y="3820484"/>
                    <a:ext cx="879403" cy="914905"/>
                  </a:xfrm>
                  <a:prstGeom prst="bentConnector3">
                    <a:avLst/>
                  </a:prstGeom>
                </p:spPr>
                <p:style>
                  <a:lnRef idx="1">
                    <a:schemeClr val="dk1"/>
                  </a:lnRef>
                  <a:fillRef idx="0">
                    <a:schemeClr val="dk1"/>
                  </a:fillRef>
                  <a:effectRef idx="0">
                    <a:schemeClr val="dk1"/>
                  </a:effectRef>
                  <a:fontRef idx="minor">
                    <a:schemeClr val="tx1"/>
                  </a:fontRef>
                </p:style>
              </p:cxnSp>
            </p:grpSp>
          </p:grpSp>
          <p:grpSp>
            <p:nvGrpSpPr>
              <p:cNvPr id="239" name="그룹 153"/>
              <p:cNvGrpSpPr>
                <a:grpSpLocks/>
              </p:cNvGrpSpPr>
              <p:nvPr/>
            </p:nvGrpSpPr>
            <p:grpSpPr bwMode="auto">
              <a:xfrm>
                <a:off x="4958143" y="3338581"/>
                <a:ext cx="459457" cy="180618"/>
                <a:chOff x="-3071510" y="948158"/>
                <a:chExt cx="3725915" cy="914912"/>
              </a:xfrm>
            </p:grpSpPr>
            <p:grpSp>
              <p:nvGrpSpPr>
                <p:cNvPr id="240" name="그룹 154"/>
                <p:cNvGrpSpPr>
                  <a:grpSpLocks/>
                </p:cNvGrpSpPr>
                <p:nvPr/>
              </p:nvGrpSpPr>
              <p:grpSpPr bwMode="auto">
                <a:xfrm>
                  <a:off x="-3071510" y="948164"/>
                  <a:ext cx="1874527" cy="914906"/>
                  <a:chOff x="-2592606" y="3820483"/>
                  <a:chExt cx="1874527" cy="914906"/>
                </a:xfrm>
              </p:grpSpPr>
              <p:cxnSp>
                <p:nvCxnSpPr>
                  <p:cNvPr id="244" name="꺾인 연결선 243"/>
                  <p:cNvCxnSpPr/>
                  <p:nvPr/>
                </p:nvCxnSpPr>
                <p:spPr>
                  <a:xfrm>
                    <a:off x="-2592606" y="3820483"/>
                    <a:ext cx="925684" cy="914902"/>
                  </a:xfrm>
                  <a:prstGeom prst="bentConnector3">
                    <a:avLst/>
                  </a:prstGeom>
                </p:spPr>
                <p:style>
                  <a:lnRef idx="1">
                    <a:schemeClr val="dk1"/>
                  </a:lnRef>
                  <a:fillRef idx="0">
                    <a:schemeClr val="dk1"/>
                  </a:fillRef>
                  <a:effectRef idx="0">
                    <a:schemeClr val="dk1"/>
                  </a:effectRef>
                  <a:fontRef idx="minor">
                    <a:schemeClr val="tx1"/>
                  </a:fontRef>
                </p:style>
              </p:cxnSp>
              <p:cxnSp>
                <p:nvCxnSpPr>
                  <p:cNvPr id="245" name="꺾인 연결선 244"/>
                  <p:cNvCxnSpPr/>
                  <p:nvPr/>
                </p:nvCxnSpPr>
                <p:spPr>
                  <a:xfrm flipV="1">
                    <a:off x="-1666901" y="3820484"/>
                    <a:ext cx="948822" cy="914905"/>
                  </a:xfrm>
                  <a:prstGeom prst="bentConnector3">
                    <a:avLst/>
                  </a:prstGeom>
                </p:spPr>
                <p:style>
                  <a:lnRef idx="1">
                    <a:schemeClr val="dk1"/>
                  </a:lnRef>
                  <a:fillRef idx="0">
                    <a:schemeClr val="dk1"/>
                  </a:fillRef>
                  <a:effectRef idx="0">
                    <a:schemeClr val="dk1"/>
                  </a:effectRef>
                  <a:fontRef idx="minor">
                    <a:schemeClr val="tx1"/>
                  </a:fontRef>
                </p:style>
              </p:cxnSp>
            </p:grpSp>
            <p:grpSp>
              <p:nvGrpSpPr>
                <p:cNvPr id="241" name="그룹 155"/>
                <p:cNvGrpSpPr>
                  <a:grpSpLocks/>
                </p:cNvGrpSpPr>
                <p:nvPr/>
              </p:nvGrpSpPr>
              <p:grpSpPr bwMode="auto">
                <a:xfrm>
                  <a:off x="-1220115" y="948158"/>
                  <a:ext cx="1874520" cy="914912"/>
                  <a:chOff x="-2596627" y="3820477"/>
                  <a:chExt cx="1874520" cy="914912"/>
                </a:xfrm>
              </p:grpSpPr>
              <p:cxnSp>
                <p:nvCxnSpPr>
                  <p:cNvPr id="242" name="꺾인 연결선 241"/>
                  <p:cNvCxnSpPr/>
                  <p:nvPr/>
                </p:nvCxnSpPr>
                <p:spPr>
                  <a:xfrm>
                    <a:off x="-2596627" y="3820477"/>
                    <a:ext cx="925693" cy="914905"/>
                  </a:xfrm>
                  <a:prstGeom prst="bentConnector3">
                    <a:avLst/>
                  </a:prstGeom>
                </p:spPr>
                <p:style>
                  <a:lnRef idx="1">
                    <a:schemeClr val="dk1"/>
                  </a:lnRef>
                  <a:fillRef idx="0">
                    <a:schemeClr val="dk1"/>
                  </a:fillRef>
                  <a:effectRef idx="0">
                    <a:schemeClr val="dk1"/>
                  </a:effectRef>
                  <a:fontRef idx="minor">
                    <a:schemeClr val="tx1"/>
                  </a:fontRef>
                </p:style>
              </p:cxnSp>
              <p:cxnSp>
                <p:nvCxnSpPr>
                  <p:cNvPr id="243" name="꺾인 연결선 242"/>
                  <p:cNvCxnSpPr/>
                  <p:nvPr/>
                </p:nvCxnSpPr>
                <p:spPr>
                  <a:xfrm flipV="1">
                    <a:off x="-1670932" y="3820484"/>
                    <a:ext cx="948825" cy="914905"/>
                  </a:xfrm>
                  <a:prstGeom prst="bentConnector3">
                    <a:avLst/>
                  </a:prstGeom>
                </p:spPr>
                <p:style>
                  <a:lnRef idx="1">
                    <a:schemeClr val="dk1"/>
                  </a:lnRef>
                  <a:fillRef idx="0">
                    <a:schemeClr val="dk1"/>
                  </a:fillRef>
                  <a:effectRef idx="0">
                    <a:schemeClr val="dk1"/>
                  </a:effectRef>
                  <a:fontRef idx="minor">
                    <a:schemeClr val="tx1"/>
                  </a:fontRef>
                </p:style>
              </p:cxnSp>
            </p:grpSp>
          </p:grpSp>
        </p:grpSp>
        <p:grpSp>
          <p:nvGrpSpPr>
            <p:cNvPr id="264" name="그룹 263"/>
            <p:cNvGrpSpPr/>
            <p:nvPr/>
          </p:nvGrpSpPr>
          <p:grpSpPr>
            <a:xfrm rot="16200000">
              <a:off x="5343923" y="3751494"/>
              <a:ext cx="108000" cy="720000"/>
              <a:chOff x="7380311" y="3101312"/>
              <a:chExt cx="73026" cy="1386970"/>
            </a:xfrm>
            <a:effectLst>
              <a:glow rad="63500">
                <a:srgbClr val="0000FF">
                  <a:alpha val="40000"/>
                </a:srgbClr>
              </a:glow>
            </a:effectLst>
          </p:grpSpPr>
          <p:cxnSp>
            <p:nvCxnSpPr>
              <p:cNvPr id="265" name="꺾인 연결선 264"/>
              <p:cNvCxnSpPr/>
              <p:nvPr/>
            </p:nvCxnSpPr>
            <p:spPr bwMode="auto">
              <a:xfrm rot="16200000">
                <a:off x="7330559" y="4365505"/>
                <a:ext cx="172529" cy="73025"/>
              </a:xfrm>
              <a:prstGeom prst="bentConnector3">
                <a:avLst/>
              </a:prstGeom>
            </p:spPr>
            <p:style>
              <a:lnRef idx="1">
                <a:schemeClr val="dk1"/>
              </a:lnRef>
              <a:fillRef idx="0">
                <a:schemeClr val="dk1"/>
              </a:fillRef>
              <a:effectRef idx="0">
                <a:schemeClr val="dk1"/>
              </a:effectRef>
              <a:fontRef idx="minor">
                <a:schemeClr val="tx1"/>
              </a:fontRef>
            </p:style>
          </p:cxnSp>
          <p:cxnSp>
            <p:nvCxnSpPr>
              <p:cNvPr id="266" name="꺾인 연결선 265"/>
              <p:cNvCxnSpPr/>
              <p:nvPr/>
            </p:nvCxnSpPr>
            <p:spPr bwMode="auto">
              <a:xfrm rot="16200000" flipV="1">
                <a:off x="7326594" y="4189009"/>
                <a:ext cx="180461" cy="73025"/>
              </a:xfrm>
              <a:prstGeom prst="bentConnector3">
                <a:avLst/>
              </a:prstGeom>
            </p:spPr>
            <p:style>
              <a:lnRef idx="1">
                <a:schemeClr val="dk1"/>
              </a:lnRef>
              <a:fillRef idx="0">
                <a:schemeClr val="dk1"/>
              </a:fillRef>
              <a:effectRef idx="0">
                <a:schemeClr val="dk1"/>
              </a:effectRef>
              <a:fontRef idx="minor">
                <a:schemeClr val="tx1"/>
              </a:fontRef>
            </p:style>
          </p:cxnSp>
          <p:cxnSp>
            <p:nvCxnSpPr>
              <p:cNvPr id="267" name="꺾인 연결선 266"/>
              <p:cNvCxnSpPr/>
              <p:nvPr/>
            </p:nvCxnSpPr>
            <p:spPr bwMode="auto">
              <a:xfrm rot="16200000">
                <a:off x="7331551" y="4017473"/>
                <a:ext cx="170546" cy="73025"/>
              </a:xfrm>
              <a:prstGeom prst="bentConnector3">
                <a:avLst/>
              </a:prstGeom>
            </p:spPr>
            <p:style>
              <a:lnRef idx="1">
                <a:schemeClr val="dk1"/>
              </a:lnRef>
              <a:fillRef idx="0">
                <a:schemeClr val="dk1"/>
              </a:fillRef>
              <a:effectRef idx="0">
                <a:schemeClr val="dk1"/>
              </a:effectRef>
              <a:fontRef idx="minor">
                <a:schemeClr val="tx1"/>
              </a:fontRef>
            </p:style>
          </p:cxnSp>
          <p:cxnSp>
            <p:nvCxnSpPr>
              <p:cNvPr id="268" name="꺾인 연결선 267"/>
              <p:cNvCxnSpPr/>
              <p:nvPr/>
            </p:nvCxnSpPr>
            <p:spPr bwMode="auto">
              <a:xfrm rot="16200000" flipV="1">
                <a:off x="7326594" y="3843161"/>
                <a:ext cx="180461" cy="73025"/>
              </a:xfrm>
              <a:prstGeom prst="bentConnector3">
                <a:avLst/>
              </a:prstGeom>
            </p:spPr>
            <p:style>
              <a:lnRef idx="1">
                <a:schemeClr val="dk1"/>
              </a:lnRef>
              <a:fillRef idx="0">
                <a:schemeClr val="dk1"/>
              </a:fillRef>
              <a:effectRef idx="0">
                <a:schemeClr val="dk1"/>
              </a:effectRef>
              <a:fontRef idx="minor">
                <a:schemeClr val="tx1"/>
              </a:fontRef>
            </p:style>
          </p:cxnSp>
          <p:cxnSp>
            <p:nvCxnSpPr>
              <p:cNvPr id="269" name="꺾인 연결선 268"/>
              <p:cNvCxnSpPr/>
              <p:nvPr/>
            </p:nvCxnSpPr>
            <p:spPr bwMode="auto">
              <a:xfrm rot="16200000">
                <a:off x="7330561" y="3676582"/>
                <a:ext cx="172528" cy="73025"/>
              </a:xfrm>
              <a:prstGeom prst="bentConnector3">
                <a:avLst/>
              </a:prstGeom>
            </p:spPr>
            <p:style>
              <a:lnRef idx="1">
                <a:schemeClr val="dk1"/>
              </a:lnRef>
              <a:fillRef idx="0">
                <a:schemeClr val="dk1"/>
              </a:fillRef>
              <a:effectRef idx="0">
                <a:schemeClr val="dk1"/>
              </a:effectRef>
              <a:fontRef idx="minor">
                <a:schemeClr val="tx1"/>
              </a:fontRef>
            </p:style>
          </p:cxnSp>
          <p:cxnSp>
            <p:nvCxnSpPr>
              <p:cNvPr id="270" name="꺾인 연결선 269"/>
              <p:cNvCxnSpPr/>
              <p:nvPr/>
            </p:nvCxnSpPr>
            <p:spPr bwMode="auto">
              <a:xfrm rot="16200000" flipV="1">
                <a:off x="7327585" y="3503062"/>
                <a:ext cx="178478" cy="73025"/>
              </a:xfrm>
              <a:prstGeom prst="bentConnector3">
                <a:avLst/>
              </a:prstGeom>
            </p:spPr>
            <p:style>
              <a:lnRef idx="1">
                <a:schemeClr val="dk1"/>
              </a:lnRef>
              <a:fillRef idx="0">
                <a:schemeClr val="dk1"/>
              </a:fillRef>
              <a:effectRef idx="0">
                <a:schemeClr val="dk1"/>
              </a:effectRef>
              <a:fontRef idx="minor">
                <a:schemeClr val="tx1"/>
              </a:fontRef>
            </p:style>
          </p:cxnSp>
          <p:cxnSp>
            <p:nvCxnSpPr>
              <p:cNvPr id="271" name="꺾인 연결선 270"/>
              <p:cNvCxnSpPr/>
              <p:nvPr/>
            </p:nvCxnSpPr>
            <p:spPr bwMode="auto">
              <a:xfrm rot="16200000">
                <a:off x="7331551" y="3328550"/>
                <a:ext cx="170546" cy="73025"/>
              </a:xfrm>
              <a:prstGeom prst="bentConnector3">
                <a:avLst/>
              </a:prstGeom>
            </p:spPr>
            <p:style>
              <a:lnRef idx="1">
                <a:schemeClr val="dk1"/>
              </a:lnRef>
              <a:fillRef idx="0">
                <a:schemeClr val="dk1"/>
              </a:fillRef>
              <a:effectRef idx="0">
                <a:schemeClr val="dk1"/>
              </a:effectRef>
              <a:fontRef idx="minor">
                <a:schemeClr val="tx1"/>
              </a:fontRef>
            </p:style>
          </p:cxnSp>
          <p:cxnSp>
            <p:nvCxnSpPr>
              <p:cNvPr id="272" name="꺾인 연결선 271"/>
              <p:cNvCxnSpPr/>
              <p:nvPr/>
            </p:nvCxnSpPr>
            <p:spPr bwMode="auto">
              <a:xfrm rot="16200000" flipV="1">
                <a:off x="7327585" y="3154038"/>
                <a:ext cx="178478" cy="73025"/>
              </a:xfrm>
              <a:prstGeom prst="bentConnector3">
                <a:avLst/>
              </a:prstGeom>
            </p:spPr>
            <p:style>
              <a:lnRef idx="1">
                <a:schemeClr val="dk1"/>
              </a:lnRef>
              <a:fillRef idx="0">
                <a:schemeClr val="dk1"/>
              </a:fillRef>
              <a:effectRef idx="0">
                <a:schemeClr val="dk1"/>
              </a:effectRef>
              <a:fontRef idx="minor">
                <a:schemeClr val="tx1"/>
              </a:fontRef>
            </p:style>
          </p:cxnSp>
        </p:grpSp>
        <p:grpSp>
          <p:nvGrpSpPr>
            <p:cNvPr id="273" name="그룹 139"/>
            <p:cNvGrpSpPr>
              <a:grpSpLocks/>
            </p:cNvGrpSpPr>
            <p:nvPr/>
          </p:nvGrpSpPr>
          <p:grpSpPr bwMode="auto">
            <a:xfrm rot="10800000">
              <a:off x="5835296" y="4057495"/>
              <a:ext cx="720000" cy="108000"/>
              <a:chOff x="3696494" y="3338512"/>
              <a:chExt cx="1751013" cy="180975"/>
            </a:xfrm>
            <a:effectLst>
              <a:glow rad="63500">
                <a:srgbClr val="FC8004">
                  <a:alpha val="40000"/>
                </a:srgbClr>
              </a:glow>
            </a:effectLst>
          </p:grpSpPr>
          <p:cxnSp>
            <p:nvCxnSpPr>
              <p:cNvPr id="274" name="꺾인 연결선 273"/>
              <p:cNvCxnSpPr/>
              <p:nvPr/>
            </p:nvCxnSpPr>
            <p:spPr bwMode="auto">
              <a:xfrm>
                <a:off x="3697165" y="3338519"/>
                <a:ext cx="216836" cy="180155"/>
              </a:xfrm>
              <a:prstGeom prst="bentConnector3">
                <a:avLst/>
              </a:prstGeom>
            </p:spPr>
            <p:style>
              <a:lnRef idx="1">
                <a:schemeClr val="dk1"/>
              </a:lnRef>
              <a:fillRef idx="0">
                <a:schemeClr val="dk1"/>
              </a:fillRef>
              <a:effectRef idx="0">
                <a:schemeClr val="dk1"/>
              </a:effectRef>
              <a:fontRef idx="minor">
                <a:schemeClr val="tx1"/>
              </a:fontRef>
            </p:style>
          </p:cxnSp>
          <p:cxnSp>
            <p:nvCxnSpPr>
              <p:cNvPr id="275" name="꺾인 연결선 274"/>
              <p:cNvCxnSpPr/>
              <p:nvPr/>
            </p:nvCxnSpPr>
            <p:spPr bwMode="auto">
              <a:xfrm flipV="1">
                <a:off x="3914002" y="3338520"/>
                <a:ext cx="226807" cy="180155"/>
              </a:xfrm>
              <a:prstGeom prst="bentConnector3">
                <a:avLst/>
              </a:prstGeom>
            </p:spPr>
            <p:style>
              <a:lnRef idx="1">
                <a:schemeClr val="dk1"/>
              </a:lnRef>
              <a:fillRef idx="0">
                <a:schemeClr val="dk1"/>
              </a:fillRef>
              <a:effectRef idx="0">
                <a:schemeClr val="dk1"/>
              </a:effectRef>
              <a:fontRef idx="minor">
                <a:schemeClr val="tx1"/>
              </a:fontRef>
            </p:style>
          </p:cxnSp>
          <p:cxnSp>
            <p:nvCxnSpPr>
              <p:cNvPr id="276" name="꺾인 연결선 275"/>
              <p:cNvCxnSpPr/>
              <p:nvPr/>
            </p:nvCxnSpPr>
            <p:spPr bwMode="auto">
              <a:xfrm>
                <a:off x="4138316" y="3338520"/>
                <a:ext cx="214345" cy="180155"/>
              </a:xfrm>
              <a:prstGeom prst="bentConnector3">
                <a:avLst/>
              </a:prstGeom>
            </p:spPr>
            <p:style>
              <a:lnRef idx="1">
                <a:schemeClr val="dk1"/>
              </a:lnRef>
              <a:fillRef idx="0">
                <a:schemeClr val="dk1"/>
              </a:fillRef>
              <a:effectRef idx="0">
                <a:schemeClr val="dk1"/>
              </a:effectRef>
              <a:fontRef idx="minor">
                <a:schemeClr val="tx1"/>
              </a:fontRef>
            </p:style>
          </p:cxnSp>
          <p:cxnSp>
            <p:nvCxnSpPr>
              <p:cNvPr id="277" name="꺾인 연결선 276"/>
              <p:cNvCxnSpPr/>
              <p:nvPr/>
            </p:nvCxnSpPr>
            <p:spPr bwMode="auto">
              <a:xfrm flipV="1">
                <a:off x="4352661" y="3338520"/>
                <a:ext cx="226807" cy="180155"/>
              </a:xfrm>
              <a:prstGeom prst="bentConnector3">
                <a:avLst/>
              </a:prstGeom>
            </p:spPr>
            <p:style>
              <a:lnRef idx="1">
                <a:schemeClr val="dk1"/>
              </a:lnRef>
              <a:fillRef idx="0">
                <a:schemeClr val="dk1"/>
              </a:fillRef>
              <a:effectRef idx="0">
                <a:schemeClr val="dk1"/>
              </a:effectRef>
              <a:fontRef idx="minor">
                <a:schemeClr val="tx1"/>
              </a:fontRef>
            </p:style>
          </p:cxnSp>
          <p:cxnSp>
            <p:nvCxnSpPr>
              <p:cNvPr id="278" name="꺾인 연결선 277"/>
              <p:cNvCxnSpPr/>
              <p:nvPr/>
            </p:nvCxnSpPr>
            <p:spPr bwMode="auto">
              <a:xfrm>
                <a:off x="4567006" y="3338520"/>
                <a:ext cx="216838" cy="180155"/>
              </a:xfrm>
              <a:prstGeom prst="bentConnector3">
                <a:avLst/>
              </a:prstGeom>
            </p:spPr>
            <p:style>
              <a:lnRef idx="1">
                <a:schemeClr val="dk1"/>
              </a:lnRef>
              <a:fillRef idx="0">
                <a:schemeClr val="dk1"/>
              </a:fillRef>
              <a:effectRef idx="0">
                <a:schemeClr val="dk1"/>
              </a:effectRef>
              <a:fontRef idx="minor">
                <a:schemeClr val="tx1"/>
              </a:fontRef>
            </p:style>
          </p:cxnSp>
          <p:cxnSp>
            <p:nvCxnSpPr>
              <p:cNvPr id="279" name="꺾인 연결선 278"/>
              <p:cNvCxnSpPr/>
              <p:nvPr/>
            </p:nvCxnSpPr>
            <p:spPr bwMode="auto">
              <a:xfrm flipV="1">
                <a:off x="4783843" y="3338520"/>
                <a:ext cx="224314" cy="180155"/>
              </a:xfrm>
              <a:prstGeom prst="bentConnector3">
                <a:avLst/>
              </a:prstGeom>
            </p:spPr>
            <p:style>
              <a:lnRef idx="1">
                <a:schemeClr val="dk1"/>
              </a:lnRef>
              <a:fillRef idx="0">
                <a:schemeClr val="dk1"/>
              </a:fillRef>
              <a:effectRef idx="0">
                <a:schemeClr val="dk1"/>
              </a:effectRef>
              <a:fontRef idx="minor">
                <a:schemeClr val="tx1"/>
              </a:fontRef>
            </p:style>
          </p:cxnSp>
          <p:cxnSp>
            <p:nvCxnSpPr>
              <p:cNvPr id="280" name="꺾인 연결선 279"/>
              <p:cNvCxnSpPr/>
              <p:nvPr/>
            </p:nvCxnSpPr>
            <p:spPr bwMode="auto">
              <a:xfrm>
                <a:off x="5008157" y="3338520"/>
                <a:ext cx="214345" cy="180155"/>
              </a:xfrm>
              <a:prstGeom prst="bentConnector3">
                <a:avLst/>
              </a:prstGeom>
            </p:spPr>
            <p:style>
              <a:lnRef idx="1">
                <a:schemeClr val="dk1"/>
              </a:lnRef>
              <a:fillRef idx="0">
                <a:schemeClr val="dk1"/>
              </a:fillRef>
              <a:effectRef idx="0">
                <a:schemeClr val="dk1"/>
              </a:effectRef>
              <a:fontRef idx="minor">
                <a:schemeClr val="tx1"/>
              </a:fontRef>
            </p:style>
          </p:cxnSp>
          <p:cxnSp>
            <p:nvCxnSpPr>
              <p:cNvPr id="281" name="꺾인 연결선 280"/>
              <p:cNvCxnSpPr/>
              <p:nvPr/>
            </p:nvCxnSpPr>
            <p:spPr bwMode="auto">
              <a:xfrm flipV="1">
                <a:off x="5222502" y="3338520"/>
                <a:ext cx="224314" cy="180155"/>
              </a:xfrm>
              <a:prstGeom prst="bentConnector3">
                <a:avLst/>
              </a:prstGeom>
            </p:spPr>
            <p:style>
              <a:lnRef idx="1">
                <a:schemeClr val="dk1"/>
              </a:lnRef>
              <a:fillRef idx="0">
                <a:schemeClr val="dk1"/>
              </a:fillRef>
              <a:effectRef idx="0">
                <a:schemeClr val="dk1"/>
              </a:effectRef>
              <a:fontRef idx="minor">
                <a:schemeClr val="tx1"/>
              </a:fontRef>
            </p:style>
          </p:cxnSp>
        </p:grpSp>
      </p:grpSp>
      <p:sp>
        <p:nvSpPr>
          <p:cNvPr id="42" name="모서리가 둥근 사각형 설명선 41"/>
          <p:cNvSpPr/>
          <p:nvPr/>
        </p:nvSpPr>
        <p:spPr bwMode="auto">
          <a:xfrm>
            <a:off x="4831363" y="1574340"/>
            <a:ext cx="2538066" cy="3831919"/>
          </a:xfrm>
          <a:prstGeom prst="wedgeRoundRectCallout">
            <a:avLst>
              <a:gd name="adj1" fmla="val -70367"/>
              <a:gd name="adj2" fmla="val 34284"/>
              <a:gd name="adj3" fmla="val 16667"/>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59" name="Rectangle 5"/>
          <p:cNvSpPr>
            <a:spLocks noChangeArrowheads="1"/>
          </p:cNvSpPr>
          <p:nvPr/>
        </p:nvSpPr>
        <p:spPr bwMode="auto">
          <a:xfrm>
            <a:off x="381001" y="620233"/>
            <a:ext cx="8534400" cy="1557349"/>
          </a:xfrm>
          <a:prstGeom prst="rect">
            <a:avLst/>
          </a:prstGeom>
          <a:noFill/>
          <a:ln w="9525">
            <a:noFill/>
            <a:miter lim="800000"/>
            <a:headEnd/>
            <a:tailEnd/>
          </a:ln>
        </p:spPr>
        <p:txBody>
          <a:bodyPr wrap="square">
            <a:spAutoFit/>
          </a:bodyPr>
          <a:lstStyle/>
          <a:p>
            <a:pPr marL="342900" indent="-342900" algn="ctr" latinLnBrk="0">
              <a:spcBef>
                <a:spcPct val="20000"/>
              </a:spcBef>
            </a:pPr>
            <a:r>
              <a:rPr lang="en-US" altLang="ko-KR" sz="2800" b="1" dirty="0" smtClean="0">
                <a:solidFill>
                  <a:srgbClr val="000000"/>
                </a:solidFill>
                <a:cs typeface="Times New Roman" pitchFamily="18" charset="0"/>
              </a:rPr>
              <a:t>VLC based on Smart Device Camera </a:t>
            </a:r>
          </a:p>
          <a:p>
            <a:pPr marL="342900" indent="-342900" algn="ctr" latinLnBrk="0">
              <a:spcBef>
                <a:spcPct val="20000"/>
              </a:spcBef>
            </a:pPr>
            <a:r>
              <a:rPr lang="en-US" altLang="ko-KR" sz="2800" b="1" dirty="0" smtClean="0">
                <a:solidFill>
                  <a:srgbClr val="000000"/>
                </a:solidFill>
                <a:cs typeface="Times New Roman" pitchFamily="18" charset="0"/>
              </a:rPr>
              <a:t>using </a:t>
            </a:r>
            <a:r>
              <a:rPr lang="en-US" altLang="ko-KR" sz="2800" b="1" dirty="0">
                <a:solidFill>
                  <a:srgbClr val="000000"/>
                </a:solidFill>
                <a:cs typeface="Times New Roman" pitchFamily="18" charset="0"/>
              </a:rPr>
              <a:t>MIMO </a:t>
            </a:r>
            <a:r>
              <a:rPr lang="en-US" altLang="ko-KR" sz="2800" b="1" dirty="0" smtClean="0">
                <a:solidFill>
                  <a:srgbClr val="000000"/>
                </a:solidFill>
                <a:cs typeface="Times New Roman" pitchFamily="18" charset="0"/>
              </a:rPr>
              <a:t>System</a:t>
            </a:r>
            <a:endParaRPr kumimoji="0" lang="en-US" altLang="ko-KR" sz="2800" b="1" dirty="0">
              <a:solidFill>
                <a:srgbClr val="000000"/>
              </a:solidFill>
              <a:cs typeface="Times New Roman" pitchFamily="18" charset="0"/>
            </a:endParaRPr>
          </a:p>
          <a:p>
            <a:pPr marL="342900" indent="-342900" algn="ctr" latinLnBrk="0">
              <a:spcBef>
                <a:spcPct val="20000"/>
              </a:spcBef>
            </a:pPr>
            <a:endParaRPr lang="en-US" altLang="ko-KR" sz="2800" b="1" dirty="0" smtClean="0">
              <a:solidFill>
                <a:srgbClr val="000000"/>
              </a:solidFill>
              <a:cs typeface="Times New Roman" pitchFamily="18" charset="0"/>
            </a:endParaRPr>
          </a:p>
        </p:txBody>
      </p:sp>
      <p:sp>
        <p:nvSpPr>
          <p:cNvPr id="160" name="Rectangle 5"/>
          <p:cNvSpPr txBox="1">
            <a:spLocks noChangeArrowheads="1"/>
          </p:cNvSpPr>
          <p:nvPr/>
        </p:nvSpPr>
        <p:spPr bwMode="auto">
          <a:xfrm>
            <a:off x="4386263" y="6477000"/>
            <a:ext cx="41910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itchFamily="18" charset="0"/>
                <a:ea typeface="+mn-ea"/>
                <a:cs typeface="+mn-cs"/>
              </a:defRPr>
            </a:lvl1pPr>
            <a:lvl2pPr marL="4572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2pPr>
            <a:lvl3pPr marL="9144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5pPr>
            <a:lvl6pPr marL="2286000" algn="l" defTabSz="914400" rtl="0" eaLnBrk="1" latinLnBrk="1" hangingPunct="1">
              <a:defRPr kumimoji="1" sz="1200" kern="1200">
                <a:solidFill>
                  <a:schemeClr val="tx1"/>
                </a:solidFill>
                <a:latin typeface="Times New Roman" pitchFamily="18" charset="0"/>
                <a:ea typeface="굴림" charset="-127"/>
                <a:cs typeface="+mn-cs"/>
              </a:defRPr>
            </a:lvl6pPr>
            <a:lvl7pPr marL="2743200" algn="l" defTabSz="914400" rtl="0" eaLnBrk="1" latinLnBrk="1" hangingPunct="1">
              <a:defRPr kumimoji="1" sz="1200" kern="1200">
                <a:solidFill>
                  <a:schemeClr val="tx1"/>
                </a:solidFill>
                <a:latin typeface="Times New Roman" pitchFamily="18" charset="0"/>
                <a:ea typeface="굴림" charset="-127"/>
                <a:cs typeface="+mn-cs"/>
              </a:defRPr>
            </a:lvl7pPr>
            <a:lvl8pPr marL="3200400" algn="l" defTabSz="914400" rtl="0" eaLnBrk="1" latinLnBrk="1" hangingPunct="1">
              <a:defRPr kumimoji="1" sz="1200" kern="1200">
                <a:solidFill>
                  <a:schemeClr val="tx1"/>
                </a:solidFill>
                <a:latin typeface="Times New Roman" pitchFamily="18" charset="0"/>
                <a:ea typeface="굴림" charset="-127"/>
                <a:cs typeface="+mn-cs"/>
              </a:defRPr>
            </a:lvl8pPr>
            <a:lvl9pPr marL="3657600" algn="l" defTabSz="914400" rtl="0" eaLnBrk="1" latinLnBrk="1" hangingPunct="1">
              <a:defRPr kumimoji="1" sz="1200" kern="1200">
                <a:solidFill>
                  <a:schemeClr val="tx1"/>
                </a:solidFill>
                <a:latin typeface="Times New Roman" pitchFamily="18" charset="0"/>
                <a:ea typeface="굴림" charset="-127"/>
                <a:cs typeface="+mn-cs"/>
              </a:defRPr>
            </a:lvl9pPr>
          </a:lstStyle>
          <a:p>
            <a:r>
              <a:rPr lang="en-US" altLang="ko-KR" dirty="0" smtClean="0">
                <a:ea typeface="굴림" charset="-127"/>
              </a:rPr>
              <a:t>Sang Kook Han, </a:t>
            </a:r>
            <a:r>
              <a:rPr lang="en-US" altLang="ko-KR" dirty="0" err="1" smtClean="0">
                <a:ea typeface="굴림" charset="-127"/>
              </a:rPr>
              <a:t>Yonsei</a:t>
            </a:r>
            <a:r>
              <a:rPr lang="en-US" altLang="ko-KR" dirty="0" smtClean="0">
                <a:ea typeface="굴림" charset="-127"/>
              </a:rPr>
              <a:t> University</a:t>
            </a:r>
          </a:p>
          <a:p>
            <a:r>
              <a:rPr lang="en-US" altLang="ko-KR" dirty="0" smtClean="0">
                <a:ea typeface="굴림" charset="-127"/>
              </a:rPr>
              <a:t>.</a:t>
            </a:r>
          </a:p>
        </p:txBody>
      </p:sp>
    </p:spTree>
    <p:extLst>
      <p:ext uri="{BB962C8B-B14F-4D97-AF65-F5344CB8AC3E}">
        <p14:creationId xmlns:p14="http://schemas.microsoft.com/office/powerpoint/2010/main" val="2331423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슬라이드 번호 개체 틀 1"/>
          <p:cNvSpPr>
            <a:spLocks noGrp="1"/>
          </p:cNvSpPr>
          <p:nvPr>
            <p:ph type="sldNum" sz="quarter" idx="10"/>
          </p:nvPr>
        </p:nvSpPr>
        <p:spPr>
          <a:xfrm>
            <a:off x="1676400" y="6475413"/>
            <a:ext cx="3124200" cy="184150"/>
          </a:xfrm>
          <a:noFill/>
        </p:spPr>
        <p:txBody>
          <a:bodyPr/>
          <a:lstStyle/>
          <a:p>
            <a:r>
              <a:rPr lang="en-US" altLang="ko-KR" dirty="0" smtClean="0">
                <a:ea typeface="굴림" pitchFamily="34" charset="-127"/>
              </a:rPr>
              <a:t>Slide </a:t>
            </a:r>
            <a:fld id="{C3714D5F-8193-4114-AE1D-CA0819F18866}" type="slidenum">
              <a:rPr lang="en-US" altLang="ko-KR" smtClean="0">
                <a:ea typeface="굴림" pitchFamily="34" charset="-127"/>
              </a:rPr>
              <a:pPr/>
              <a:t>5</a:t>
            </a:fld>
            <a:endParaRPr lang="en-US" altLang="ko-KR" dirty="0" smtClean="0">
              <a:ea typeface="굴림" pitchFamily="34" charset="-127"/>
            </a:endParaRPr>
          </a:p>
        </p:txBody>
      </p:sp>
      <p:sp>
        <p:nvSpPr>
          <p:cNvPr id="24581" name="직사각형 11"/>
          <p:cNvSpPr>
            <a:spLocks noChangeArrowheads="1"/>
          </p:cNvSpPr>
          <p:nvPr/>
        </p:nvSpPr>
        <p:spPr bwMode="auto">
          <a:xfrm>
            <a:off x="381001" y="5451704"/>
            <a:ext cx="8534400" cy="867920"/>
          </a:xfrm>
          <a:prstGeom prst="rect">
            <a:avLst/>
          </a:prstGeom>
          <a:solidFill>
            <a:srgbClr val="FFFFFF"/>
          </a:solidFill>
          <a:ln w="19050">
            <a:solidFill>
              <a:srgbClr val="FF0000"/>
            </a:solidFill>
            <a:round/>
            <a:headEnd/>
            <a:tailEnd/>
          </a:ln>
          <a:effectLst>
            <a:prstShdw prst="shdw17" dist="17961" dir="2700000">
              <a:srgbClr val="990000"/>
            </a:prstShdw>
          </a:effectLst>
        </p:spPr>
        <p:txBody>
          <a:bodyPr wrap="square" lIns="90000" tIns="45715" rIns="90000" bIns="45715" anchor="ctr">
            <a:spAutoFit/>
          </a:bodyPr>
          <a:lstStyle/>
          <a:p>
            <a:pPr marL="285750" indent="-285750">
              <a:lnSpc>
                <a:spcPct val="140000"/>
              </a:lnSpc>
              <a:buFont typeface="Arial" panose="020B0604020202020204" pitchFamily="34" charset="0"/>
              <a:buChar char="•"/>
            </a:pPr>
            <a:r>
              <a:rPr lang="en-US" altLang="ko-KR" sz="1800" b="1" spc="-100" dirty="0" smtClean="0">
                <a:ea typeface="HY견고딕" pitchFamily="18" charset="-127"/>
                <a:cs typeface="Times New Roman" panose="02020603050405020304" pitchFamily="18" charset="0"/>
              </a:rPr>
              <a:t>Transmitting the data by RGB- LED to increase  data capacity (Tx module)</a:t>
            </a:r>
            <a:endParaRPr lang="en-US" altLang="ko-KR" sz="1800" b="1" spc="-100" dirty="0">
              <a:ea typeface="HY견고딕" pitchFamily="18" charset="-127"/>
              <a:cs typeface="Times New Roman" panose="02020603050405020304" pitchFamily="18" charset="0"/>
            </a:endParaRPr>
          </a:p>
          <a:p>
            <a:pPr marL="285750" indent="-285750">
              <a:lnSpc>
                <a:spcPct val="140000"/>
              </a:lnSpc>
              <a:buFont typeface="Arial" panose="020B0604020202020204" pitchFamily="34" charset="0"/>
              <a:buChar char="•"/>
            </a:pPr>
            <a:r>
              <a:rPr lang="en-US" altLang="ko-KR" sz="1800" b="1" spc="-100" dirty="0" smtClean="0">
                <a:ea typeface="HY견고딕" pitchFamily="18" charset="-127"/>
                <a:cs typeface="Times New Roman" panose="02020603050405020304" pitchFamily="18" charset="0"/>
              </a:rPr>
              <a:t>Image sensor in the smart </a:t>
            </a:r>
            <a:r>
              <a:rPr lang="en-US" altLang="ko-KR" sz="1800" b="1" spc="-100" dirty="0">
                <a:ea typeface="HY견고딕" pitchFamily="18" charset="-127"/>
                <a:cs typeface="Times New Roman" panose="02020603050405020304" pitchFamily="18" charset="0"/>
              </a:rPr>
              <a:t>device </a:t>
            </a:r>
            <a:r>
              <a:rPr lang="en-US" altLang="ko-KR" sz="1800" b="1" spc="-100" dirty="0" smtClean="0">
                <a:ea typeface="HY견고딕" pitchFamily="18" charset="-127"/>
                <a:cs typeface="Times New Roman" panose="02020603050405020304" pitchFamily="18" charset="0"/>
              </a:rPr>
              <a:t>camera receives the  data from RGB-LED (Rx module) </a:t>
            </a:r>
            <a:endParaRPr lang="en-US" altLang="ko-KR" sz="1800" b="1" spc="-100" dirty="0">
              <a:ea typeface="HY견고딕" pitchFamily="18" charset="-127"/>
              <a:cs typeface="Times New Roman" panose="02020603050405020304" pitchFamily="18" charset="0"/>
            </a:endParaRPr>
          </a:p>
        </p:txBody>
      </p:sp>
      <p:sp>
        <p:nvSpPr>
          <p:cNvPr id="24582" name="Rectangle 5"/>
          <p:cNvSpPr>
            <a:spLocks noChangeArrowheads="1"/>
          </p:cNvSpPr>
          <p:nvPr/>
        </p:nvSpPr>
        <p:spPr bwMode="auto">
          <a:xfrm>
            <a:off x="381001" y="620233"/>
            <a:ext cx="8534400" cy="1040285"/>
          </a:xfrm>
          <a:prstGeom prst="rect">
            <a:avLst/>
          </a:prstGeom>
          <a:noFill/>
          <a:ln w="9525">
            <a:noFill/>
            <a:miter lim="800000"/>
            <a:headEnd/>
            <a:tailEnd/>
          </a:ln>
        </p:spPr>
        <p:txBody>
          <a:bodyPr wrap="square">
            <a:spAutoFit/>
          </a:bodyPr>
          <a:lstStyle/>
          <a:p>
            <a:pPr marL="342900" indent="-342900" algn="ctr" latinLnBrk="0">
              <a:spcBef>
                <a:spcPct val="20000"/>
              </a:spcBef>
            </a:pPr>
            <a:r>
              <a:rPr lang="en-US" altLang="ko-KR" sz="2800" b="1" dirty="0" smtClean="0">
                <a:solidFill>
                  <a:srgbClr val="000000"/>
                </a:solidFill>
                <a:cs typeface="Times New Roman" pitchFamily="18" charset="0"/>
              </a:rPr>
              <a:t>Smart Device Camera based Detection system  </a:t>
            </a:r>
          </a:p>
          <a:p>
            <a:pPr marL="342900" indent="-342900" algn="ctr" latinLnBrk="0">
              <a:spcBef>
                <a:spcPct val="20000"/>
              </a:spcBef>
            </a:pPr>
            <a:r>
              <a:rPr lang="en-US" altLang="ko-KR" sz="2800" b="1" dirty="0" smtClean="0">
                <a:solidFill>
                  <a:srgbClr val="000000"/>
                </a:solidFill>
                <a:cs typeface="Times New Roman" pitchFamily="18" charset="0"/>
              </a:rPr>
              <a:t>using RGB-LED</a:t>
            </a:r>
          </a:p>
        </p:txBody>
      </p:sp>
      <p:grpSp>
        <p:nvGrpSpPr>
          <p:cNvPr id="81" name="그룹 14"/>
          <p:cNvGrpSpPr>
            <a:grpSpLocks/>
          </p:cNvGrpSpPr>
          <p:nvPr/>
        </p:nvGrpSpPr>
        <p:grpSpPr bwMode="auto">
          <a:xfrm>
            <a:off x="5314950" y="231775"/>
            <a:ext cx="3429000" cy="307777"/>
            <a:chOff x="6088040" y="296840"/>
            <a:chExt cx="3429000" cy="307579"/>
          </a:xfrm>
        </p:grpSpPr>
        <p:sp>
          <p:nvSpPr>
            <p:cNvPr id="82"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83" name="TextBox 82"/>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rPr>
                <a:t>Doc: IEEE </a:t>
              </a:r>
              <a:r>
                <a:rPr lang="en-US" altLang="ko-KR" sz="1400" b="1" dirty="0">
                  <a:solidFill>
                    <a:srgbClr val="FF0000"/>
                  </a:solidFill>
                </a:rPr>
                <a:t>802.15-14-0541-00-007a</a:t>
              </a:r>
              <a:endParaRPr lang="ko-KR" altLang="en-US" sz="1400" b="1" dirty="0">
                <a:solidFill>
                  <a:srgbClr val="FF0000"/>
                </a:solidFill>
              </a:endParaRPr>
            </a:p>
          </p:txBody>
        </p:sp>
      </p:grpSp>
      <p:sp>
        <p:nvSpPr>
          <p:cNvPr id="78" name="Rectangle 4"/>
          <p:cNvSpPr>
            <a:spLocks noGrp="1" noChangeArrowheads="1"/>
          </p:cNvSpPr>
          <p:nvPr>
            <p:ph type="dt" sz="quarter" idx="12"/>
          </p:nvPr>
        </p:nvSpPr>
        <p:spPr bwMode="auto">
          <a:xfrm>
            <a:off x="685800" y="350838"/>
            <a:ext cx="1600200" cy="431800"/>
          </a:xfrm>
          <a:noFill/>
          <a:ln>
            <a:miter lim="800000"/>
            <a:headEnd/>
            <a:tailEnd/>
          </a:ln>
        </p:spPr>
        <p:txBody>
          <a:bodyPr vert="horz" wrap="square" lIns="91440" tIns="45720" rIns="91440" bIns="45720" numCol="1" anchor="t" anchorCtr="0" compatLnSpc="1">
            <a:prstTxWarp prst="textNoShape">
              <a:avLst/>
            </a:prstTxWarp>
          </a:bodyPr>
          <a:lstStyle/>
          <a:p>
            <a:r>
              <a:rPr lang="en-US" altLang="ko-KR" sz="1400" b="1" dirty="0" smtClean="0">
                <a:ea typeface="굴림" charset="-127"/>
              </a:rPr>
              <a:t>Sep 2014</a:t>
            </a:r>
          </a:p>
          <a:p>
            <a:endParaRPr lang="en-US" altLang="ko-KR" sz="1400" b="1" dirty="0" smtClean="0">
              <a:ea typeface="굴림" charset="-127"/>
            </a:endParaRPr>
          </a:p>
        </p:txBody>
      </p:sp>
      <p:sp>
        <p:nvSpPr>
          <p:cNvPr id="85" name="정육면체 84"/>
          <p:cNvSpPr/>
          <p:nvPr/>
        </p:nvSpPr>
        <p:spPr bwMode="auto">
          <a:xfrm rot="10800000">
            <a:off x="3636096" y="1628800"/>
            <a:ext cx="1800000" cy="720000"/>
          </a:xfrm>
          <a:prstGeom prst="cube">
            <a:avLst>
              <a:gd name="adj" fmla="val 66401"/>
            </a:avLst>
          </a:prstGeom>
          <a:solidFill>
            <a:schemeClr val="bg1">
              <a:lumMod val="75000"/>
            </a:schemeClr>
          </a:solidFill>
          <a:ln w="12700" cap="flat" cmpd="sng" algn="ctr">
            <a:solidFill>
              <a:schemeClr val="tx1">
                <a:lumMod val="50000"/>
                <a:lumOff val="50000"/>
              </a:schemeClr>
            </a:solidFill>
            <a:prstDash val="solid"/>
            <a:round/>
            <a:headEnd type="none" w="sm" len="sm"/>
            <a:tailEnd type="none" w="sm" len="sm"/>
          </a:ln>
          <a:effectLst>
            <a:innerShdw blurRad="63500" dist="50800" dir="2700000">
              <a:prstClr val="black">
                <a:alpha val="50000"/>
              </a:prstClr>
            </a:inn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pic>
        <p:nvPicPr>
          <p:cNvPr id="24603" name="Picture 3" descr="C:\Documents and Settings\LEE MIN WOO\바탕 화면\44413.png"/>
          <p:cNvPicPr>
            <a:picLocks noChangeAspect="1" noChangeArrowheads="1"/>
          </p:cNvPicPr>
          <p:nvPr/>
        </p:nvPicPr>
        <p:blipFill>
          <a:blip r:embed="rId2" cstate="print"/>
          <a:srcRect/>
          <a:stretch>
            <a:fillRect/>
          </a:stretch>
        </p:blipFill>
        <p:spPr bwMode="auto">
          <a:xfrm rot="18426358" flipH="1">
            <a:off x="4343868" y="1936778"/>
            <a:ext cx="285981" cy="214490"/>
          </a:xfrm>
          <a:prstGeom prst="rect">
            <a:avLst/>
          </a:prstGeom>
          <a:noFill/>
          <a:ln w="9525">
            <a:noFill/>
            <a:miter lim="800000"/>
            <a:headEnd/>
            <a:tailEnd/>
          </a:ln>
        </p:spPr>
      </p:pic>
      <p:pic>
        <p:nvPicPr>
          <p:cNvPr id="24604" name="Picture 3" descr="C:\Documents and Settings\LEE MIN WOO\바탕 화면\44413.png"/>
          <p:cNvPicPr>
            <a:picLocks noChangeAspect="1" noChangeArrowheads="1"/>
          </p:cNvPicPr>
          <p:nvPr/>
        </p:nvPicPr>
        <p:blipFill>
          <a:blip r:embed="rId2" cstate="print"/>
          <a:srcRect/>
          <a:stretch>
            <a:fillRect/>
          </a:stretch>
        </p:blipFill>
        <p:spPr bwMode="auto">
          <a:xfrm rot="18426358" flipH="1">
            <a:off x="3880586" y="2177945"/>
            <a:ext cx="285981" cy="214490"/>
          </a:xfrm>
          <a:prstGeom prst="rect">
            <a:avLst/>
          </a:prstGeom>
          <a:noFill/>
          <a:ln w="9525">
            <a:noFill/>
            <a:miter lim="800000"/>
            <a:headEnd/>
            <a:tailEnd/>
          </a:ln>
        </p:spPr>
      </p:pic>
      <p:pic>
        <p:nvPicPr>
          <p:cNvPr id="24606" name="Picture 3" descr="C:\Documents and Settings\LEE MIN WOO\바탕 화면\44413.png"/>
          <p:cNvPicPr>
            <a:picLocks noChangeAspect="1" noChangeArrowheads="1"/>
          </p:cNvPicPr>
          <p:nvPr/>
        </p:nvPicPr>
        <p:blipFill>
          <a:blip r:embed="rId2" cstate="print"/>
          <a:srcRect/>
          <a:stretch>
            <a:fillRect/>
          </a:stretch>
        </p:blipFill>
        <p:spPr bwMode="auto">
          <a:xfrm rot="18426358" flipH="1">
            <a:off x="4678200" y="2143668"/>
            <a:ext cx="285981" cy="214490"/>
          </a:xfrm>
          <a:prstGeom prst="rect">
            <a:avLst/>
          </a:prstGeom>
          <a:noFill/>
          <a:ln w="9525">
            <a:noFill/>
            <a:miter lim="800000"/>
            <a:headEnd/>
            <a:tailEnd/>
          </a:ln>
        </p:spPr>
      </p:pic>
      <p:sp>
        <p:nvSpPr>
          <p:cNvPr id="32" name="사다리꼴 31"/>
          <p:cNvSpPr/>
          <p:nvPr/>
        </p:nvSpPr>
        <p:spPr bwMode="auto">
          <a:xfrm>
            <a:off x="3782331" y="2278409"/>
            <a:ext cx="514052" cy="416099"/>
          </a:xfrm>
          <a:prstGeom prst="trapezoid">
            <a:avLst>
              <a:gd name="adj" fmla="val 36818"/>
            </a:avLst>
          </a:prstGeom>
          <a:solidFill>
            <a:srgbClr val="0000FF">
              <a:alpha val="4862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defRPr/>
            </a:pPr>
            <a:endParaRPr lang="ko-KR" altLang="en-US"/>
          </a:p>
        </p:txBody>
      </p:sp>
      <p:grpSp>
        <p:nvGrpSpPr>
          <p:cNvPr id="7" name="그룹 180"/>
          <p:cNvGrpSpPr>
            <a:grpSpLocks/>
          </p:cNvGrpSpPr>
          <p:nvPr/>
        </p:nvGrpSpPr>
        <p:grpSpPr bwMode="auto">
          <a:xfrm rot="5400000">
            <a:off x="4217770" y="2916452"/>
            <a:ext cx="1193871" cy="135210"/>
            <a:chOff x="3703537" y="3339063"/>
            <a:chExt cx="1718037" cy="180982"/>
          </a:xfrm>
        </p:grpSpPr>
        <p:grpSp>
          <p:nvGrpSpPr>
            <p:cNvPr id="8" name="그룹 166"/>
            <p:cNvGrpSpPr>
              <a:grpSpLocks/>
            </p:cNvGrpSpPr>
            <p:nvPr/>
          </p:nvGrpSpPr>
          <p:grpSpPr bwMode="auto">
            <a:xfrm>
              <a:off x="3703537" y="3339063"/>
              <a:ext cx="413870" cy="180975"/>
              <a:chOff x="-2747446" y="950619"/>
              <a:chExt cx="3356236" cy="916715"/>
            </a:xfrm>
          </p:grpSpPr>
          <p:grpSp>
            <p:nvGrpSpPr>
              <p:cNvPr id="9" name="그룹 174"/>
              <p:cNvGrpSpPr>
                <a:grpSpLocks/>
              </p:cNvGrpSpPr>
              <p:nvPr/>
            </p:nvGrpSpPr>
            <p:grpSpPr bwMode="auto">
              <a:xfrm>
                <a:off x="-2747446" y="950619"/>
                <a:ext cx="1660697" cy="916715"/>
                <a:chOff x="-2268542" y="3822938"/>
                <a:chExt cx="1660697" cy="916715"/>
              </a:xfrm>
            </p:grpSpPr>
            <p:cxnSp>
              <p:nvCxnSpPr>
                <p:cNvPr id="179" name="꺾인 연결선 178"/>
                <p:cNvCxnSpPr/>
                <p:nvPr/>
              </p:nvCxnSpPr>
              <p:spPr>
                <a:xfrm>
                  <a:off x="-2263024" y="3820487"/>
                  <a:ext cx="925687" cy="914905"/>
                </a:xfrm>
                <a:prstGeom prst="bentConnector3">
                  <a:avLst/>
                </a:prstGeom>
              </p:spPr>
              <p:style>
                <a:lnRef idx="1">
                  <a:schemeClr val="dk1"/>
                </a:lnRef>
                <a:fillRef idx="0">
                  <a:schemeClr val="dk1"/>
                </a:fillRef>
                <a:effectRef idx="0">
                  <a:schemeClr val="dk1"/>
                </a:effectRef>
                <a:fontRef idx="minor">
                  <a:schemeClr val="tx1"/>
                </a:fontRef>
              </p:style>
            </p:cxnSp>
            <p:cxnSp>
              <p:nvCxnSpPr>
                <p:cNvPr id="180" name="꺾인 연결선 179"/>
                <p:cNvCxnSpPr/>
                <p:nvPr/>
              </p:nvCxnSpPr>
              <p:spPr>
                <a:xfrm flipV="1">
                  <a:off x="-1337337" y="3820487"/>
                  <a:ext cx="740550" cy="914905"/>
                </a:xfrm>
                <a:prstGeom prst="bentConnector3">
                  <a:avLst/>
                </a:prstGeom>
              </p:spPr>
              <p:style>
                <a:lnRef idx="1">
                  <a:schemeClr val="dk1"/>
                </a:lnRef>
                <a:fillRef idx="0">
                  <a:schemeClr val="dk1"/>
                </a:fillRef>
                <a:effectRef idx="0">
                  <a:schemeClr val="dk1"/>
                </a:effectRef>
                <a:fontRef idx="minor">
                  <a:schemeClr val="tx1"/>
                </a:fontRef>
              </p:style>
            </p:cxnSp>
          </p:grpSp>
          <p:grpSp>
            <p:nvGrpSpPr>
              <p:cNvPr id="10" name="그룹 175"/>
              <p:cNvGrpSpPr>
                <a:grpSpLocks/>
              </p:cNvGrpSpPr>
              <p:nvPr/>
            </p:nvGrpSpPr>
            <p:grpSpPr bwMode="auto">
              <a:xfrm>
                <a:off x="-1039038" y="950619"/>
                <a:ext cx="1647828" cy="916715"/>
                <a:chOff x="-2415550" y="3822938"/>
                <a:chExt cx="1647828" cy="916715"/>
              </a:xfrm>
            </p:grpSpPr>
            <p:cxnSp>
              <p:nvCxnSpPr>
                <p:cNvPr id="177" name="꺾인 연결선 176"/>
                <p:cNvCxnSpPr/>
                <p:nvPr/>
              </p:nvCxnSpPr>
              <p:spPr>
                <a:xfrm>
                  <a:off x="-2405914" y="3820484"/>
                  <a:ext cx="763700" cy="914905"/>
                </a:xfrm>
                <a:prstGeom prst="bentConnector3">
                  <a:avLst/>
                </a:prstGeom>
              </p:spPr>
              <p:style>
                <a:lnRef idx="1">
                  <a:schemeClr val="dk1"/>
                </a:lnRef>
                <a:fillRef idx="0">
                  <a:schemeClr val="dk1"/>
                </a:fillRef>
                <a:effectRef idx="0">
                  <a:schemeClr val="dk1"/>
                </a:effectRef>
                <a:fontRef idx="minor">
                  <a:schemeClr val="tx1"/>
                </a:fontRef>
              </p:style>
            </p:cxnSp>
            <p:cxnSp>
              <p:nvCxnSpPr>
                <p:cNvPr id="178" name="꺾인 연결선 177"/>
                <p:cNvCxnSpPr/>
                <p:nvPr/>
              </p:nvCxnSpPr>
              <p:spPr>
                <a:xfrm flipV="1">
                  <a:off x="-1642206" y="3820487"/>
                  <a:ext cx="879404" cy="914905"/>
                </a:xfrm>
                <a:prstGeom prst="bentConnector3">
                  <a:avLst/>
                </a:prstGeom>
              </p:spPr>
              <p:style>
                <a:lnRef idx="1">
                  <a:schemeClr val="dk1"/>
                </a:lnRef>
                <a:fillRef idx="0">
                  <a:schemeClr val="dk1"/>
                </a:fillRef>
                <a:effectRef idx="0">
                  <a:schemeClr val="dk1"/>
                </a:effectRef>
                <a:fontRef idx="minor">
                  <a:schemeClr val="tx1"/>
                </a:fontRef>
              </p:style>
            </p:cxnSp>
          </p:grpSp>
        </p:grpSp>
        <p:grpSp>
          <p:nvGrpSpPr>
            <p:cNvPr id="11" name="그룹 167"/>
            <p:cNvGrpSpPr>
              <a:grpSpLocks/>
            </p:cNvGrpSpPr>
            <p:nvPr/>
          </p:nvGrpSpPr>
          <p:grpSpPr bwMode="auto">
            <a:xfrm>
              <a:off x="4121700" y="3339070"/>
              <a:ext cx="458788" cy="180975"/>
              <a:chOff x="-3033920" y="950619"/>
              <a:chExt cx="3720487" cy="916715"/>
            </a:xfrm>
          </p:grpSpPr>
          <p:grpSp>
            <p:nvGrpSpPr>
              <p:cNvPr id="12" name="그룹 168"/>
              <p:cNvGrpSpPr>
                <a:grpSpLocks/>
              </p:cNvGrpSpPr>
              <p:nvPr/>
            </p:nvGrpSpPr>
            <p:grpSpPr bwMode="auto">
              <a:xfrm>
                <a:off x="-3033920" y="950619"/>
                <a:ext cx="1866677" cy="916715"/>
                <a:chOff x="-2555016" y="3822938"/>
                <a:chExt cx="1866677" cy="916715"/>
              </a:xfrm>
            </p:grpSpPr>
            <p:cxnSp>
              <p:nvCxnSpPr>
                <p:cNvPr id="173" name="꺾인 연결선 172"/>
                <p:cNvCxnSpPr/>
                <p:nvPr/>
              </p:nvCxnSpPr>
              <p:spPr>
                <a:xfrm>
                  <a:off x="-2538653" y="3820487"/>
                  <a:ext cx="902536" cy="914905"/>
                </a:xfrm>
                <a:prstGeom prst="bentConnector3">
                  <a:avLst/>
                </a:prstGeom>
              </p:spPr>
              <p:style>
                <a:lnRef idx="1">
                  <a:schemeClr val="dk1"/>
                </a:lnRef>
                <a:fillRef idx="0">
                  <a:schemeClr val="dk1"/>
                </a:fillRef>
                <a:effectRef idx="0">
                  <a:schemeClr val="dk1"/>
                </a:effectRef>
                <a:fontRef idx="minor">
                  <a:schemeClr val="tx1"/>
                </a:fontRef>
              </p:style>
            </p:cxnSp>
            <p:cxnSp>
              <p:nvCxnSpPr>
                <p:cNvPr id="174" name="꺾인 연결선 173"/>
                <p:cNvCxnSpPr/>
                <p:nvPr/>
              </p:nvCxnSpPr>
              <p:spPr>
                <a:xfrm flipV="1">
                  <a:off x="-1636117" y="3820487"/>
                  <a:ext cx="948835" cy="914905"/>
                </a:xfrm>
                <a:prstGeom prst="bentConnector3">
                  <a:avLst/>
                </a:prstGeom>
              </p:spPr>
              <p:style>
                <a:lnRef idx="1">
                  <a:schemeClr val="dk1"/>
                </a:lnRef>
                <a:fillRef idx="0">
                  <a:schemeClr val="dk1"/>
                </a:fillRef>
                <a:effectRef idx="0">
                  <a:schemeClr val="dk1"/>
                </a:effectRef>
                <a:fontRef idx="minor">
                  <a:schemeClr val="tx1"/>
                </a:fontRef>
              </p:style>
            </p:cxnSp>
          </p:grpSp>
          <p:grpSp>
            <p:nvGrpSpPr>
              <p:cNvPr id="13" name="그룹 169"/>
              <p:cNvGrpSpPr>
                <a:grpSpLocks/>
              </p:cNvGrpSpPr>
              <p:nvPr/>
            </p:nvGrpSpPr>
            <p:grpSpPr bwMode="auto">
              <a:xfrm>
                <a:off x="-1180110" y="950619"/>
                <a:ext cx="1866677" cy="916715"/>
                <a:chOff x="-2556622" y="3822938"/>
                <a:chExt cx="1866677" cy="916715"/>
              </a:xfrm>
            </p:grpSpPr>
            <p:cxnSp>
              <p:nvCxnSpPr>
                <p:cNvPr id="171" name="꺾인 연결선 170"/>
                <p:cNvCxnSpPr/>
                <p:nvPr/>
              </p:nvCxnSpPr>
              <p:spPr>
                <a:xfrm>
                  <a:off x="-2542708" y="3820487"/>
                  <a:ext cx="902536" cy="914905"/>
                </a:xfrm>
                <a:prstGeom prst="bentConnector3">
                  <a:avLst/>
                </a:prstGeom>
              </p:spPr>
              <p:style>
                <a:lnRef idx="1">
                  <a:schemeClr val="dk1"/>
                </a:lnRef>
                <a:fillRef idx="0">
                  <a:schemeClr val="dk1"/>
                </a:fillRef>
                <a:effectRef idx="0">
                  <a:schemeClr val="dk1"/>
                </a:effectRef>
                <a:fontRef idx="minor">
                  <a:schemeClr val="tx1"/>
                </a:fontRef>
              </p:style>
            </p:cxnSp>
            <p:cxnSp>
              <p:nvCxnSpPr>
                <p:cNvPr id="172" name="꺾인 연결선 171"/>
                <p:cNvCxnSpPr/>
                <p:nvPr/>
              </p:nvCxnSpPr>
              <p:spPr>
                <a:xfrm flipV="1">
                  <a:off x="-1640172" y="3820487"/>
                  <a:ext cx="948835" cy="914905"/>
                </a:xfrm>
                <a:prstGeom prst="bentConnector3">
                  <a:avLst/>
                </a:prstGeom>
              </p:spPr>
              <p:style>
                <a:lnRef idx="1">
                  <a:schemeClr val="dk1"/>
                </a:lnRef>
                <a:fillRef idx="0">
                  <a:schemeClr val="dk1"/>
                </a:fillRef>
                <a:effectRef idx="0">
                  <a:schemeClr val="dk1"/>
                </a:effectRef>
                <a:fontRef idx="minor">
                  <a:schemeClr val="tx1"/>
                </a:fontRef>
              </p:style>
            </p:cxnSp>
          </p:grpSp>
        </p:grpSp>
        <p:grpSp>
          <p:nvGrpSpPr>
            <p:cNvPr id="14" name="그룹 152"/>
            <p:cNvGrpSpPr>
              <a:grpSpLocks/>
            </p:cNvGrpSpPr>
            <p:nvPr/>
          </p:nvGrpSpPr>
          <p:grpSpPr bwMode="auto">
            <a:xfrm>
              <a:off x="4559955" y="3339069"/>
              <a:ext cx="424424" cy="180975"/>
              <a:chOff x="-3038194" y="950619"/>
              <a:chExt cx="3441816" cy="916715"/>
            </a:xfrm>
          </p:grpSpPr>
          <p:grpSp>
            <p:nvGrpSpPr>
              <p:cNvPr id="15" name="그룹 160"/>
              <p:cNvGrpSpPr>
                <a:grpSpLocks/>
              </p:cNvGrpSpPr>
              <p:nvPr/>
            </p:nvGrpSpPr>
            <p:grpSpPr bwMode="auto">
              <a:xfrm>
                <a:off x="-3038194" y="950619"/>
                <a:ext cx="1660707" cy="916715"/>
                <a:chOff x="-2559290" y="3822938"/>
                <a:chExt cx="1660707" cy="916715"/>
              </a:xfrm>
            </p:grpSpPr>
            <p:cxnSp>
              <p:nvCxnSpPr>
                <p:cNvPr id="165" name="꺾인 연결선 164"/>
                <p:cNvCxnSpPr/>
                <p:nvPr/>
              </p:nvCxnSpPr>
              <p:spPr>
                <a:xfrm>
                  <a:off x="-2556192" y="3820480"/>
                  <a:ext cx="948842" cy="914905"/>
                </a:xfrm>
                <a:prstGeom prst="bentConnector3">
                  <a:avLst/>
                </a:prstGeom>
              </p:spPr>
              <p:style>
                <a:lnRef idx="1">
                  <a:schemeClr val="dk1"/>
                </a:lnRef>
                <a:fillRef idx="0">
                  <a:schemeClr val="dk1"/>
                </a:fillRef>
                <a:effectRef idx="0">
                  <a:schemeClr val="dk1"/>
                </a:effectRef>
                <a:fontRef idx="minor">
                  <a:schemeClr val="tx1"/>
                </a:fontRef>
              </p:style>
            </p:cxnSp>
            <p:cxnSp>
              <p:nvCxnSpPr>
                <p:cNvPr id="166" name="꺾인 연결선 165"/>
                <p:cNvCxnSpPr/>
                <p:nvPr/>
              </p:nvCxnSpPr>
              <p:spPr>
                <a:xfrm flipV="1">
                  <a:off x="-1607350" y="3820480"/>
                  <a:ext cx="717404" cy="914905"/>
                </a:xfrm>
                <a:prstGeom prst="bentConnector3">
                  <a:avLst/>
                </a:prstGeom>
              </p:spPr>
              <p:style>
                <a:lnRef idx="1">
                  <a:schemeClr val="dk1"/>
                </a:lnRef>
                <a:fillRef idx="0">
                  <a:schemeClr val="dk1"/>
                </a:fillRef>
                <a:effectRef idx="0">
                  <a:schemeClr val="dk1"/>
                </a:effectRef>
                <a:fontRef idx="minor">
                  <a:schemeClr val="tx1"/>
                </a:fontRef>
              </p:style>
            </p:cxnSp>
          </p:grpSp>
          <p:grpSp>
            <p:nvGrpSpPr>
              <p:cNvPr id="16" name="그룹 161"/>
              <p:cNvGrpSpPr>
                <a:grpSpLocks/>
              </p:cNvGrpSpPr>
              <p:nvPr/>
            </p:nvGrpSpPr>
            <p:grpSpPr bwMode="auto">
              <a:xfrm>
                <a:off x="-1257084" y="950619"/>
                <a:ext cx="1660706" cy="916715"/>
                <a:chOff x="-2633596" y="3822938"/>
                <a:chExt cx="1660706" cy="916715"/>
              </a:xfrm>
            </p:grpSpPr>
            <p:cxnSp>
              <p:nvCxnSpPr>
                <p:cNvPr id="163" name="꺾인 연결선 162"/>
                <p:cNvCxnSpPr/>
                <p:nvPr/>
              </p:nvCxnSpPr>
              <p:spPr>
                <a:xfrm>
                  <a:off x="-2629645" y="3820484"/>
                  <a:ext cx="786838" cy="914905"/>
                </a:xfrm>
                <a:prstGeom prst="bentConnector3">
                  <a:avLst/>
                </a:prstGeom>
              </p:spPr>
              <p:style>
                <a:lnRef idx="1">
                  <a:schemeClr val="dk1"/>
                </a:lnRef>
                <a:fillRef idx="0">
                  <a:schemeClr val="dk1"/>
                </a:fillRef>
                <a:effectRef idx="0">
                  <a:schemeClr val="dk1"/>
                </a:effectRef>
                <a:fontRef idx="minor">
                  <a:schemeClr val="tx1"/>
                </a:fontRef>
              </p:style>
            </p:cxnSp>
            <p:cxnSp>
              <p:nvCxnSpPr>
                <p:cNvPr id="164" name="꺾인 연결선 163"/>
                <p:cNvCxnSpPr/>
                <p:nvPr/>
              </p:nvCxnSpPr>
              <p:spPr>
                <a:xfrm flipV="1">
                  <a:off x="-1842807" y="3820484"/>
                  <a:ext cx="879407" cy="914905"/>
                </a:xfrm>
                <a:prstGeom prst="bentConnector3">
                  <a:avLst/>
                </a:prstGeom>
              </p:spPr>
              <p:style>
                <a:lnRef idx="1">
                  <a:schemeClr val="dk1"/>
                </a:lnRef>
                <a:fillRef idx="0">
                  <a:schemeClr val="dk1"/>
                </a:fillRef>
                <a:effectRef idx="0">
                  <a:schemeClr val="dk1"/>
                </a:effectRef>
                <a:fontRef idx="minor">
                  <a:schemeClr val="tx1"/>
                </a:fontRef>
              </p:style>
            </p:cxnSp>
          </p:grpSp>
        </p:grpSp>
        <p:grpSp>
          <p:nvGrpSpPr>
            <p:cNvPr id="17" name="그룹 153"/>
            <p:cNvGrpSpPr>
              <a:grpSpLocks/>
            </p:cNvGrpSpPr>
            <p:nvPr/>
          </p:nvGrpSpPr>
          <p:grpSpPr bwMode="auto">
            <a:xfrm>
              <a:off x="4962786" y="3339069"/>
              <a:ext cx="458788" cy="180975"/>
              <a:chOff x="-3033863" y="950619"/>
              <a:chExt cx="3720495" cy="916715"/>
            </a:xfrm>
          </p:grpSpPr>
          <p:grpSp>
            <p:nvGrpSpPr>
              <p:cNvPr id="18" name="그룹 154"/>
              <p:cNvGrpSpPr>
                <a:grpSpLocks/>
              </p:cNvGrpSpPr>
              <p:nvPr/>
            </p:nvGrpSpPr>
            <p:grpSpPr bwMode="auto">
              <a:xfrm>
                <a:off x="-3033863" y="950619"/>
                <a:ext cx="1866685" cy="916715"/>
                <a:chOff x="-2554959" y="3822938"/>
                <a:chExt cx="1866685" cy="916715"/>
              </a:xfrm>
            </p:grpSpPr>
            <p:cxnSp>
              <p:nvCxnSpPr>
                <p:cNvPr id="159" name="꺾인 연결선 158"/>
                <p:cNvCxnSpPr/>
                <p:nvPr/>
              </p:nvCxnSpPr>
              <p:spPr>
                <a:xfrm>
                  <a:off x="-2555549" y="3820480"/>
                  <a:ext cx="925689" cy="914905"/>
                </a:xfrm>
                <a:prstGeom prst="bentConnector3">
                  <a:avLst/>
                </a:prstGeom>
              </p:spPr>
              <p:style>
                <a:lnRef idx="1">
                  <a:schemeClr val="dk1"/>
                </a:lnRef>
                <a:fillRef idx="0">
                  <a:schemeClr val="dk1"/>
                </a:fillRef>
                <a:effectRef idx="0">
                  <a:schemeClr val="dk1"/>
                </a:effectRef>
                <a:fontRef idx="minor">
                  <a:schemeClr val="tx1"/>
                </a:fontRef>
              </p:style>
            </p:cxnSp>
            <p:cxnSp>
              <p:nvCxnSpPr>
                <p:cNvPr id="160" name="꺾인 연결선 159"/>
                <p:cNvCxnSpPr/>
                <p:nvPr/>
              </p:nvCxnSpPr>
              <p:spPr>
                <a:xfrm flipV="1">
                  <a:off x="-1629853" y="3820484"/>
                  <a:ext cx="948824" cy="914905"/>
                </a:xfrm>
                <a:prstGeom prst="bentConnector3">
                  <a:avLst/>
                </a:prstGeom>
              </p:spPr>
              <p:style>
                <a:lnRef idx="1">
                  <a:schemeClr val="dk1"/>
                </a:lnRef>
                <a:fillRef idx="0">
                  <a:schemeClr val="dk1"/>
                </a:fillRef>
                <a:effectRef idx="0">
                  <a:schemeClr val="dk1"/>
                </a:effectRef>
                <a:fontRef idx="minor">
                  <a:schemeClr val="tx1"/>
                </a:fontRef>
              </p:style>
            </p:cxnSp>
          </p:grpSp>
          <p:grpSp>
            <p:nvGrpSpPr>
              <p:cNvPr id="19" name="그룹 155"/>
              <p:cNvGrpSpPr>
                <a:grpSpLocks/>
              </p:cNvGrpSpPr>
              <p:nvPr/>
            </p:nvGrpSpPr>
            <p:grpSpPr bwMode="auto">
              <a:xfrm>
                <a:off x="-1180053" y="950619"/>
                <a:ext cx="1866685" cy="916715"/>
                <a:chOff x="-2556565" y="3822938"/>
                <a:chExt cx="1866685" cy="916715"/>
              </a:xfrm>
            </p:grpSpPr>
            <p:cxnSp>
              <p:nvCxnSpPr>
                <p:cNvPr id="157" name="꺾인 연결선 156"/>
                <p:cNvCxnSpPr/>
                <p:nvPr/>
              </p:nvCxnSpPr>
              <p:spPr>
                <a:xfrm>
                  <a:off x="-2559575" y="3820480"/>
                  <a:ext cx="925689" cy="914905"/>
                </a:xfrm>
                <a:prstGeom prst="bentConnector3">
                  <a:avLst/>
                </a:prstGeom>
              </p:spPr>
              <p:style>
                <a:lnRef idx="1">
                  <a:schemeClr val="dk1"/>
                </a:lnRef>
                <a:fillRef idx="0">
                  <a:schemeClr val="dk1"/>
                </a:fillRef>
                <a:effectRef idx="0">
                  <a:schemeClr val="dk1"/>
                </a:effectRef>
                <a:fontRef idx="minor">
                  <a:schemeClr val="tx1"/>
                </a:fontRef>
              </p:style>
            </p:cxnSp>
            <p:cxnSp>
              <p:nvCxnSpPr>
                <p:cNvPr id="158" name="꺾인 연결선 157"/>
                <p:cNvCxnSpPr/>
                <p:nvPr/>
              </p:nvCxnSpPr>
              <p:spPr>
                <a:xfrm flipV="1">
                  <a:off x="-1633879" y="3820484"/>
                  <a:ext cx="948824" cy="914905"/>
                </a:xfrm>
                <a:prstGeom prst="bentConnector3">
                  <a:avLst/>
                </a:prstGeom>
              </p:spPr>
              <p:style>
                <a:lnRef idx="1">
                  <a:schemeClr val="dk1"/>
                </a:lnRef>
                <a:fillRef idx="0">
                  <a:schemeClr val="dk1"/>
                </a:fillRef>
                <a:effectRef idx="0">
                  <a:schemeClr val="dk1"/>
                </a:effectRef>
                <a:fontRef idx="minor">
                  <a:schemeClr val="tx1"/>
                </a:fontRef>
              </p:style>
            </p:cxnSp>
          </p:grpSp>
        </p:grpSp>
      </p:grpSp>
      <p:grpSp>
        <p:nvGrpSpPr>
          <p:cNvPr id="20" name="그룹 181"/>
          <p:cNvGrpSpPr>
            <a:grpSpLocks/>
          </p:cNvGrpSpPr>
          <p:nvPr/>
        </p:nvGrpSpPr>
        <p:grpSpPr bwMode="auto">
          <a:xfrm rot="5400000">
            <a:off x="3459217" y="2931091"/>
            <a:ext cx="1100617" cy="222255"/>
            <a:chOff x="3696056" y="3339046"/>
            <a:chExt cx="1751463" cy="180914"/>
          </a:xfrm>
        </p:grpSpPr>
        <p:cxnSp>
          <p:nvCxnSpPr>
            <p:cNvPr id="183" name="꺾인 연결선 182"/>
            <p:cNvCxnSpPr/>
            <p:nvPr/>
          </p:nvCxnSpPr>
          <p:spPr bwMode="auto">
            <a:xfrm>
              <a:off x="3696056" y="3339046"/>
              <a:ext cx="217747" cy="180910"/>
            </a:xfrm>
            <a:prstGeom prst="bentConnector3">
              <a:avLst/>
            </a:prstGeom>
          </p:spPr>
          <p:style>
            <a:lnRef idx="1">
              <a:schemeClr val="dk1"/>
            </a:lnRef>
            <a:fillRef idx="0">
              <a:schemeClr val="dk1"/>
            </a:fillRef>
            <a:effectRef idx="0">
              <a:schemeClr val="dk1"/>
            </a:effectRef>
            <a:fontRef idx="minor">
              <a:schemeClr val="tx1"/>
            </a:fontRef>
          </p:style>
        </p:cxnSp>
        <p:cxnSp>
          <p:nvCxnSpPr>
            <p:cNvPr id="184" name="꺾인 연결선 183"/>
            <p:cNvCxnSpPr/>
            <p:nvPr/>
          </p:nvCxnSpPr>
          <p:spPr bwMode="auto">
            <a:xfrm flipV="1">
              <a:off x="3913802" y="3339046"/>
              <a:ext cx="224061" cy="180910"/>
            </a:xfrm>
            <a:prstGeom prst="bentConnector3">
              <a:avLst/>
            </a:prstGeom>
          </p:spPr>
          <p:style>
            <a:lnRef idx="1">
              <a:schemeClr val="dk1"/>
            </a:lnRef>
            <a:fillRef idx="0">
              <a:schemeClr val="dk1"/>
            </a:fillRef>
            <a:effectRef idx="0">
              <a:schemeClr val="dk1"/>
            </a:effectRef>
            <a:fontRef idx="minor">
              <a:schemeClr val="tx1"/>
            </a:fontRef>
          </p:style>
        </p:cxnSp>
        <p:cxnSp>
          <p:nvCxnSpPr>
            <p:cNvPr id="185" name="꺾인 연결선 184"/>
            <p:cNvCxnSpPr/>
            <p:nvPr/>
          </p:nvCxnSpPr>
          <p:spPr bwMode="auto">
            <a:xfrm>
              <a:off x="4137864" y="3339050"/>
              <a:ext cx="214593" cy="180910"/>
            </a:xfrm>
            <a:prstGeom prst="bentConnector3">
              <a:avLst/>
            </a:prstGeom>
          </p:spPr>
          <p:style>
            <a:lnRef idx="1">
              <a:schemeClr val="dk1"/>
            </a:lnRef>
            <a:fillRef idx="0">
              <a:schemeClr val="dk1"/>
            </a:fillRef>
            <a:effectRef idx="0">
              <a:schemeClr val="dk1"/>
            </a:effectRef>
            <a:fontRef idx="minor">
              <a:schemeClr val="tx1"/>
            </a:fontRef>
          </p:style>
        </p:cxnSp>
        <p:cxnSp>
          <p:nvCxnSpPr>
            <p:cNvPr id="186" name="꺾인 연결선 185"/>
            <p:cNvCxnSpPr/>
            <p:nvPr/>
          </p:nvCxnSpPr>
          <p:spPr bwMode="auto">
            <a:xfrm flipV="1">
              <a:off x="4352455" y="3339047"/>
              <a:ext cx="227215" cy="180910"/>
            </a:xfrm>
            <a:prstGeom prst="bentConnector3">
              <a:avLst/>
            </a:prstGeom>
          </p:spPr>
          <p:style>
            <a:lnRef idx="1">
              <a:schemeClr val="dk1"/>
            </a:lnRef>
            <a:fillRef idx="0">
              <a:schemeClr val="dk1"/>
            </a:fillRef>
            <a:effectRef idx="0">
              <a:schemeClr val="dk1"/>
            </a:effectRef>
            <a:fontRef idx="minor">
              <a:schemeClr val="tx1"/>
            </a:fontRef>
          </p:style>
        </p:cxnSp>
        <p:cxnSp>
          <p:nvCxnSpPr>
            <p:cNvPr id="187" name="꺾인 연결선 186"/>
            <p:cNvCxnSpPr/>
            <p:nvPr/>
          </p:nvCxnSpPr>
          <p:spPr bwMode="auto">
            <a:xfrm>
              <a:off x="4567053" y="3339046"/>
              <a:ext cx="217747" cy="180910"/>
            </a:xfrm>
            <a:prstGeom prst="bentConnector3">
              <a:avLst/>
            </a:prstGeom>
          </p:spPr>
          <p:style>
            <a:lnRef idx="1">
              <a:schemeClr val="dk1"/>
            </a:lnRef>
            <a:fillRef idx="0">
              <a:schemeClr val="dk1"/>
            </a:fillRef>
            <a:effectRef idx="0">
              <a:schemeClr val="dk1"/>
            </a:effectRef>
            <a:fontRef idx="minor">
              <a:schemeClr val="tx1"/>
            </a:fontRef>
          </p:style>
        </p:cxnSp>
        <p:cxnSp>
          <p:nvCxnSpPr>
            <p:cNvPr id="188" name="꺾인 연결선 187"/>
            <p:cNvCxnSpPr/>
            <p:nvPr/>
          </p:nvCxnSpPr>
          <p:spPr bwMode="auto">
            <a:xfrm flipV="1">
              <a:off x="4784798" y="3339046"/>
              <a:ext cx="224061" cy="180910"/>
            </a:xfrm>
            <a:prstGeom prst="bentConnector3">
              <a:avLst/>
            </a:prstGeom>
          </p:spPr>
          <p:style>
            <a:lnRef idx="1">
              <a:schemeClr val="dk1"/>
            </a:lnRef>
            <a:fillRef idx="0">
              <a:schemeClr val="dk1"/>
            </a:fillRef>
            <a:effectRef idx="0">
              <a:schemeClr val="dk1"/>
            </a:effectRef>
            <a:fontRef idx="minor">
              <a:schemeClr val="tx1"/>
            </a:fontRef>
          </p:style>
        </p:cxnSp>
        <p:cxnSp>
          <p:nvCxnSpPr>
            <p:cNvPr id="189" name="꺾인 연결선 188"/>
            <p:cNvCxnSpPr/>
            <p:nvPr/>
          </p:nvCxnSpPr>
          <p:spPr bwMode="auto">
            <a:xfrm>
              <a:off x="5008860" y="3339046"/>
              <a:ext cx="214593" cy="180910"/>
            </a:xfrm>
            <a:prstGeom prst="bentConnector3">
              <a:avLst/>
            </a:prstGeom>
          </p:spPr>
          <p:style>
            <a:lnRef idx="1">
              <a:schemeClr val="dk1"/>
            </a:lnRef>
            <a:fillRef idx="0">
              <a:schemeClr val="dk1"/>
            </a:fillRef>
            <a:effectRef idx="0">
              <a:schemeClr val="dk1"/>
            </a:effectRef>
            <a:fontRef idx="minor">
              <a:schemeClr val="tx1"/>
            </a:fontRef>
          </p:style>
        </p:cxnSp>
        <p:cxnSp>
          <p:nvCxnSpPr>
            <p:cNvPr id="190" name="꺾인 연결선 189"/>
            <p:cNvCxnSpPr/>
            <p:nvPr/>
          </p:nvCxnSpPr>
          <p:spPr bwMode="auto">
            <a:xfrm flipV="1">
              <a:off x="5223459" y="3339046"/>
              <a:ext cx="224060" cy="180910"/>
            </a:xfrm>
            <a:prstGeom prst="bentConnector3">
              <a:avLst/>
            </a:prstGeom>
          </p:spPr>
          <p:style>
            <a:lnRef idx="1">
              <a:schemeClr val="dk1"/>
            </a:lnRef>
            <a:fillRef idx="0">
              <a:schemeClr val="dk1"/>
            </a:fillRef>
            <a:effectRef idx="0">
              <a:schemeClr val="dk1"/>
            </a:effectRef>
            <a:fontRef idx="minor">
              <a:schemeClr val="tx1"/>
            </a:fontRef>
          </p:style>
        </p:cxnSp>
      </p:grpSp>
      <p:grpSp>
        <p:nvGrpSpPr>
          <p:cNvPr id="21" name="그룹 190"/>
          <p:cNvGrpSpPr>
            <a:grpSpLocks/>
          </p:cNvGrpSpPr>
          <p:nvPr/>
        </p:nvGrpSpPr>
        <p:grpSpPr bwMode="auto">
          <a:xfrm rot="16200000">
            <a:off x="3777796" y="2895785"/>
            <a:ext cx="1390145" cy="74615"/>
            <a:chOff x="3699608" y="3335560"/>
            <a:chExt cx="1747159" cy="182202"/>
          </a:xfrm>
        </p:grpSpPr>
        <p:cxnSp>
          <p:nvCxnSpPr>
            <p:cNvPr id="192" name="꺾인 연결선 191"/>
            <p:cNvCxnSpPr/>
            <p:nvPr/>
          </p:nvCxnSpPr>
          <p:spPr bwMode="auto">
            <a:xfrm>
              <a:off x="3699608" y="3335564"/>
              <a:ext cx="216837" cy="178319"/>
            </a:xfrm>
            <a:prstGeom prst="bentConnector3">
              <a:avLst/>
            </a:prstGeom>
          </p:spPr>
          <p:style>
            <a:lnRef idx="1">
              <a:schemeClr val="dk1"/>
            </a:lnRef>
            <a:fillRef idx="0">
              <a:schemeClr val="dk1"/>
            </a:fillRef>
            <a:effectRef idx="0">
              <a:schemeClr val="dk1"/>
            </a:effectRef>
            <a:fontRef idx="minor">
              <a:schemeClr val="tx1"/>
            </a:fontRef>
          </p:style>
        </p:cxnSp>
        <p:cxnSp>
          <p:nvCxnSpPr>
            <p:cNvPr id="193" name="꺾인 연결선 192"/>
            <p:cNvCxnSpPr/>
            <p:nvPr/>
          </p:nvCxnSpPr>
          <p:spPr bwMode="auto">
            <a:xfrm flipV="1">
              <a:off x="3916446" y="3335566"/>
              <a:ext cx="226806" cy="178319"/>
            </a:xfrm>
            <a:prstGeom prst="bentConnector3">
              <a:avLst/>
            </a:prstGeom>
          </p:spPr>
          <p:style>
            <a:lnRef idx="1">
              <a:schemeClr val="dk1"/>
            </a:lnRef>
            <a:fillRef idx="0">
              <a:schemeClr val="dk1"/>
            </a:fillRef>
            <a:effectRef idx="0">
              <a:schemeClr val="dk1"/>
            </a:effectRef>
            <a:fontRef idx="minor">
              <a:schemeClr val="tx1"/>
            </a:fontRef>
          </p:style>
        </p:cxnSp>
        <p:cxnSp>
          <p:nvCxnSpPr>
            <p:cNvPr id="194" name="꺾인 연결선 193"/>
            <p:cNvCxnSpPr/>
            <p:nvPr/>
          </p:nvCxnSpPr>
          <p:spPr bwMode="auto">
            <a:xfrm>
              <a:off x="4138267" y="3335560"/>
              <a:ext cx="214345" cy="178319"/>
            </a:xfrm>
            <a:prstGeom prst="bentConnector3">
              <a:avLst/>
            </a:prstGeom>
          </p:spPr>
          <p:style>
            <a:lnRef idx="1">
              <a:schemeClr val="dk1"/>
            </a:lnRef>
            <a:fillRef idx="0">
              <a:schemeClr val="dk1"/>
            </a:fillRef>
            <a:effectRef idx="0">
              <a:schemeClr val="dk1"/>
            </a:effectRef>
            <a:fontRef idx="minor">
              <a:schemeClr val="tx1"/>
            </a:fontRef>
          </p:style>
        </p:cxnSp>
        <p:cxnSp>
          <p:nvCxnSpPr>
            <p:cNvPr id="195" name="꺾인 연결선 194"/>
            <p:cNvCxnSpPr/>
            <p:nvPr/>
          </p:nvCxnSpPr>
          <p:spPr bwMode="auto">
            <a:xfrm flipV="1">
              <a:off x="4355103" y="3339439"/>
              <a:ext cx="226806" cy="178319"/>
            </a:xfrm>
            <a:prstGeom prst="bentConnector3">
              <a:avLst/>
            </a:prstGeom>
          </p:spPr>
          <p:style>
            <a:lnRef idx="1">
              <a:schemeClr val="dk1"/>
            </a:lnRef>
            <a:fillRef idx="0">
              <a:schemeClr val="dk1"/>
            </a:fillRef>
            <a:effectRef idx="0">
              <a:schemeClr val="dk1"/>
            </a:effectRef>
            <a:fontRef idx="minor">
              <a:schemeClr val="tx1"/>
            </a:fontRef>
          </p:style>
        </p:cxnSp>
        <p:cxnSp>
          <p:nvCxnSpPr>
            <p:cNvPr id="196" name="꺾인 연결선 195"/>
            <p:cNvCxnSpPr/>
            <p:nvPr/>
          </p:nvCxnSpPr>
          <p:spPr bwMode="auto">
            <a:xfrm>
              <a:off x="4569446" y="3339442"/>
              <a:ext cx="216836" cy="178319"/>
            </a:xfrm>
            <a:prstGeom prst="bentConnector3">
              <a:avLst/>
            </a:prstGeom>
          </p:spPr>
          <p:style>
            <a:lnRef idx="1">
              <a:schemeClr val="dk1"/>
            </a:lnRef>
            <a:fillRef idx="0">
              <a:schemeClr val="dk1"/>
            </a:fillRef>
            <a:effectRef idx="0">
              <a:schemeClr val="dk1"/>
            </a:effectRef>
            <a:fontRef idx="minor">
              <a:schemeClr val="tx1"/>
            </a:fontRef>
          </p:style>
        </p:cxnSp>
        <p:cxnSp>
          <p:nvCxnSpPr>
            <p:cNvPr id="197" name="꺾인 연결선 196"/>
            <p:cNvCxnSpPr/>
            <p:nvPr/>
          </p:nvCxnSpPr>
          <p:spPr bwMode="auto">
            <a:xfrm flipV="1">
              <a:off x="4783785" y="3339439"/>
              <a:ext cx="224314" cy="178319"/>
            </a:xfrm>
            <a:prstGeom prst="bentConnector3">
              <a:avLst/>
            </a:prstGeom>
          </p:spPr>
          <p:style>
            <a:lnRef idx="1">
              <a:schemeClr val="dk1"/>
            </a:lnRef>
            <a:fillRef idx="0">
              <a:schemeClr val="dk1"/>
            </a:fillRef>
            <a:effectRef idx="0">
              <a:schemeClr val="dk1"/>
            </a:effectRef>
            <a:fontRef idx="minor">
              <a:schemeClr val="tx1"/>
            </a:fontRef>
          </p:style>
        </p:cxnSp>
        <p:cxnSp>
          <p:nvCxnSpPr>
            <p:cNvPr id="198" name="꺾인 연결선 197"/>
            <p:cNvCxnSpPr/>
            <p:nvPr/>
          </p:nvCxnSpPr>
          <p:spPr bwMode="auto">
            <a:xfrm>
              <a:off x="5008102" y="3339438"/>
              <a:ext cx="214345" cy="178319"/>
            </a:xfrm>
            <a:prstGeom prst="bentConnector3">
              <a:avLst/>
            </a:prstGeom>
          </p:spPr>
          <p:style>
            <a:lnRef idx="1">
              <a:schemeClr val="dk1"/>
            </a:lnRef>
            <a:fillRef idx="0">
              <a:schemeClr val="dk1"/>
            </a:fillRef>
            <a:effectRef idx="0">
              <a:schemeClr val="dk1"/>
            </a:effectRef>
            <a:fontRef idx="minor">
              <a:schemeClr val="tx1"/>
            </a:fontRef>
          </p:style>
        </p:cxnSp>
        <p:cxnSp>
          <p:nvCxnSpPr>
            <p:cNvPr id="199" name="꺾인 연결선 198"/>
            <p:cNvCxnSpPr/>
            <p:nvPr/>
          </p:nvCxnSpPr>
          <p:spPr bwMode="auto">
            <a:xfrm flipV="1">
              <a:off x="5222453" y="3339443"/>
              <a:ext cx="224314" cy="178319"/>
            </a:xfrm>
            <a:prstGeom prst="bentConnector3">
              <a:avLst/>
            </a:prstGeom>
          </p:spPr>
          <p:style>
            <a:lnRef idx="1">
              <a:schemeClr val="dk1"/>
            </a:lnRef>
            <a:fillRef idx="0">
              <a:schemeClr val="dk1"/>
            </a:fillRef>
            <a:effectRef idx="0">
              <a:schemeClr val="dk1"/>
            </a:effectRef>
            <a:fontRef idx="minor">
              <a:schemeClr val="tx1"/>
            </a:fontRef>
          </p:style>
        </p:cxnSp>
      </p:grpSp>
      <p:sp>
        <p:nvSpPr>
          <p:cNvPr id="80" name="사다리꼴 79"/>
          <p:cNvSpPr/>
          <p:nvPr/>
        </p:nvSpPr>
        <p:spPr bwMode="auto">
          <a:xfrm>
            <a:off x="4232255" y="2040048"/>
            <a:ext cx="514052" cy="416099"/>
          </a:xfrm>
          <a:prstGeom prst="trapezoid">
            <a:avLst>
              <a:gd name="adj" fmla="val 36818"/>
            </a:avLst>
          </a:prstGeom>
          <a:solidFill>
            <a:srgbClr val="FF0000">
              <a:alpha val="4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defRPr/>
            </a:pPr>
            <a:endParaRPr lang="ko-KR" altLang="en-US"/>
          </a:p>
        </p:txBody>
      </p:sp>
      <p:sp>
        <p:nvSpPr>
          <p:cNvPr id="84" name="사다리꼴 83"/>
          <p:cNvSpPr/>
          <p:nvPr/>
        </p:nvSpPr>
        <p:spPr bwMode="auto">
          <a:xfrm>
            <a:off x="4563358" y="2304148"/>
            <a:ext cx="514052" cy="416099"/>
          </a:xfrm>
          <a:prstGeom prst="trapezoid">
            <a:avLst>
              <a:gd name="adj" fmla="val 36818"/>
            </a:avLst>
          </a:prstGeom>
          <a:solidFill>
            <a:srgbClr val="00B050">
              <a:alpha val="4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defRPr/>
            </a:pPr>
            <a:endParaRPr lang="ko-KR" altLang="en-US"/>
          </a:p>
        </p:txBody>
      </p:sp>
      <p:sp>
        <p:nvSpPr>
          <p:cNvPr id="86" name="사다리꼴 85"/>
          <p:cNvSpPr/>
          <p:nvPr/>
        </p:nvSpPr>
        <p:spPr bwMode="auto">
          <a:xfrm>
            <a:off x="3418292" y="2771663"/>
            <a:ext cx="2004160" cy="1297473"/>
          </a:xfrm>
          <a:prstGeom prst="trapezoid">
            <a:avLst>
              <a:gd name="adj" fmla="val 36818"/>
            </a:avLst>
          </a:prstGeom>
          <a:solidFill>
            <a:schemeClr val="bg1">
              <a:lumMod val="85000"/>
              <a:alpha val="4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defRPr/>
            </a:pPr>
            <a:endParaRPr lang="ko-KR" altLang="en-US"/>
          </a:p>
        </p:txBody>
      </p:sp>
      <p:sp>
        <p:nvSpPr>
          <p:cNvPr id="3" name="정육면체 2"/>
          <p:cNvSpPr/>
          <p:nvPr/>
        </p:nvSpPr>
        <p:spPr bwMode="auto">
          <a:xfrm rot="10800000">
            <a:off x="3636096" y="1878116"/>
            <a:ext cx="1800000" cy="1080000"/>
          </a:xfrm>
          <a:prstGeom prst="cube">
            <a:avLst>
              <a:gd name="adj" fmla="val 43589"/>
            </a:avLst>
          </a:prstGeom>
          <a:solidFill>
            <a:schemeClr val="bg1">
              <a:lumMod val="95000"/>
              <a:alpha val="28000"/>
            </a:schemeClr>
          </a:solidFill>
          <a:ln w="12700" cap="flat" cmpd="sng" algn="ctr">
            <a:solidFill>
              <a:schemeClr val="tx1">
                <a:lumMod val="50000"/>
                <a:lumOff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6615" y="4175718"/>
            <a:ext cx="1420795" cy="9516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3" name="직사각형 92"/>
          <p:cNvSpPr/>
          <p:nvPr/>
        </p:nvSpPr>
        <p:spPr bwMode="auto">
          <a:xfrm rot="1400621">
            <a:off x="4492820" y="4194377"/>
            <a:ext cx="224687" cy="155735"/>
          </a:xfrm>
          <a:prstGeom prst="rect">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87" name="TextBox 338"/>
          <p:cNvSpPr txBox="1">
            <a:spLocks noChangeArrowheads="1"/>
          </p:cNvSpPr>
          <p:nvPr/>
        </p:nvSpPr>
        <p:spPr bwMode="auto">
          <a:xfrm>
            <a:off x="3497871" y="5096217"/>
            <a:ext cx="1866217" cy="276999"/>
          </a:xfrm>
          <a:prstGeom prst="rect">
            <a:avLst/>
          </a:prstGeom>
          <a:noFill/>
          <a:ln w="9525">
            <a:noFill/>
            <a:miter lim="800000"/>
            <a:headEnd/>
            <a:tailEnd/>
          </a:ln>
        </p:spPr>
        <p:txBody>
          <a:bodyPr wrap="none">
            <a:spAutoFit/>
          </a:bodyPr>
          <a:lstStyle/>
          <a:p>
            <a:pPr>
              <a:defRPr/>
            </a:pPr>
            <a:r>
              <a:rPr lang="en-US" altLang="ko-KR" b="1" dirty="0">
                <a:latin typeface="+mj-lt"/>
              </a:rPr>
              <a:t>Smart </a:t>
            </a:r>
            <a:r>
              <a:rPr lang="en-US" altLang="ko-KR" b="1" dirty="0" smtClean="0">
                <a:latin typeface="+mj-lt"/>
              </a:rPr>
              <a:t>Device Camera Rx</a:t>
            </a:r>
            <a:endParaRPr lang="ko-KR" altLang="en-US" b="1" dirty="0">
              <a:latin typeface="+mj-lt"/>
            </a:endParaRPr>
          </a:p>
        </p:txBody>
      </p:sp>
      <p:sp>
        <p:nvSpPr>
          <p:cNvPr id="88" name="TextBox 338"/>
          <p:cNvSpPr txBox="1">
            <a:spLocks noChangeArrowheads="1"/>
          </p:cNvSpPr>
          <p:nvPr/>
        </p:nvSpPr>
        <p:spPr bwMode="auto">
          <a:xfrm>
            <a:off x="5496918" y="1971098"/>
            <a:ext cx="1100429" cy="276999"/>
          </a:xfrm>
          <a:prstGeom prst="rect">
            <a:avLst/>
          </a:prstGeom>
          <a:noFill/>
          <a:ln w="9525">
            <a:noFill/>
            <a:miter lim="800000"/>
            <a:headEnd/>
            <a:tailEnd/>
          </a:ln>
        </p:spPr>
        <p:txBody>
          <a:bodyPr wrap="none">
            <a:spAutoFit/>
          </a:bodyPr>
          <a:lstStyle/>
          <a:p>
            <a:pPr>
              <a:defRPr/>
            </a:pPr>
            <a:r>
              <a:rPr lang="en-US" altLang="ko-KR" b="1" dirty="0" smtClean="0">
                <a:latin typeface="+mj-lt"/>
              </a:rPr>
              <a:t>RGB-LED </a:t>
            </a:r>
            <a:r>
              <a:rPr lang="en-US" altLang="ko-KR" b="1" dirty="0" err="1" smtClean="0">
                <a:latin typeface="+mj-lt"/>
              </a:rPr>
              <a:t>Tx</a:t>
            </a:r>
            <a:endParaRPr lang="ko-KR" altLang="en-US" b="1" dirty="0">
              <a:latin typeface="+mj-lt"/>
            </a:endParaRPr>
          </a:p>
        </p:txBody>
      </p:sp>
      <p:sp>
        <p:nvSpPr>
          <p:cNvPr id="70" name="Rectangle 5"/>
          <p:cNvSpPr txBox="1">
            <a:spLocks noChangeArrowheads="1"/>
          </p:cNvSpPr>
          <p:nvPr/>
        </p:nvSpPr>
        <p:spPr bwMode="auto">
          <a:xfrm>
            <a:off x="4386263" y="6477000"/>
            <a:ext cx="41910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itchFamily="18" charset="0"/>
                <a:ea typeface="+mn-ea"/>
                <a:cs typeface="+mn-cs"/>
              </a:defRPr>
            </a:lvl1pPr>
            <a:lvl2pPr marL="4572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2pPr>
            <a:lvl3pPr marL="9144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5pPr>
            <a:lvl6pPr marL="2286000" algn="l" defTabSz="914400" rtl="0" eaLnBrk="1" latinLnBrk="1" hangingPunct="1">
              <a:defRPr kumimoji="1" sz="1200" kern="1200">
                <a:solidFill>
                  <a:schemeClr val="tx1"/>
                </a:solidFill>
                <a:latin typeface="Times New Roman" pitchFamily="18" charset="0"/>
                <a:ea typeface="굴림" charset="-127"/>
                <a:cs typeface="+mn-cs"/>
              </a:defRPr>
            </a:lvl6pPr>
            <a:lvl7pPr marL="2743200" algn="l" defTabSz="914400" rtl="0" eaLnBrk="1" latinLnBrk="1" hangingPunct="1">
              <a:defRPr kumimoji="1" sz="1200" kern="1200">
                <a:solidFill>
                  <a:schemeClr val="tx1"/>
                </a:solidFill>
                <a:latin typeface="Times New Roman" pitchFamily="18" charset="0"/>
                <a:ea typeface="굴림" charset="-127"/>
                <a:cs typeface="+mn-cs"/>
              </a:defRPr>
            </a:lvl7pPr>
            <a:lvl8pPr marL="3200400" algn="l" defTabSz="914400" rtl="0" eaLnBrk="1" latinLnBrk="1" hangingPunct="1">
              <a:defRPr kumimoji="1" sz="1200" kern="1200">
                <a:solidFill>
                  <a:schemeClr val="tx1"/>
                </a:solidFill>
                <a:latin typeface="Times New Roman" pitchFamily="18" charset="0"/>
                <a:ea typeface="굴림" charset="-127"/>
                <a:cs typeface="+mn-cs"/>
              </a:defRPr>
            </a:lvl8pPr>
            <a:lvl9pPr marL="3657600" algn="l" defTabSz="914400" rtl="0" eaLnBrk="1" latinLnBrk="1" hangingPunct="1">
              <a:defRPr kumimoji="1" sz="1200" kern="1200">
                <a:solidFill>
                  <a:schemeClr val="tx1"/>
                </a:solidFill>
                <a:latin typeface="Times New Roman" pitchFamily="18" charset="0"/>
                <a:ea typeface="굴림" charset="-127"/>
                <a:cs typeface="+mn-cs"/>
              </a:defRPr>
            </a:lvl9pPr>
          </a:lstStyle>
          <a:p>
            <a:r>
              <a:rPr lang="en-US" altLang="ko-KR" dirty="0" smtClean="0">
                <a:ea typeface="굴림" charset="-127"/>
              </a:rPr>
              <a:t>Sang Kook Han, </a:t>
            </a:r>
            <a:r>
              <a:rPr lang="en-US" altLang="ko-KR" dirty="0" err="1" smtClean="0">
                <a:ea typeface="굴림" charset="-127"/>
              </a:rPr>
              <a:t>Yonsei</a:t>
            </a:r>
            <a:r>
              <a:rPr lang="en-US" altLang="ko-KR" dirty="0" smtClean="0">
                <a:ea typeface="굴림" charset="-127"/>
              </a:rPr>
              <a:t> University</a:t>
            </a:r>
          </a:p>
          <a:p>
            <a:r>
              <a:rPr lang="en-US" altLang="ko-KR" dirty="0" smtClean="0">
                <a:ea typeface="굴림" charset="-127"/>
              </a:rPr>
              <a:t>.</a:t>
            </a:r>
          </a:p>
        </p:txBody>
      </p:sp>
      <p:pic>
        <p:nvPicPr>
          <p:cNvPr id="71"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584" y="2936070"/>
            <a:ext cx="1975384" cy="226613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직선 화살표 연결선 5"/>
          <p:cNvCxnSpPr/>
          <p:nvPr/>
        </p:nvCxnSpPr>
        <p:spPr bwMode="auto">
          <a:xfrm>
            <a:off x="2802968" y="4272244"/>
            <a:ext cx="1617404" cy="0"/>
          </a:xfrm>
          <a:prstGeom prst="straightConnector1">
            <a:avLst/>
          </a:prstGeom>
          <a:solidFill>
            <a:schemeClr val="accent1"/>
          </a:solidFill>
          <a:ln w="19050" cap="flat" cmpd="sng" algn="ctr">
            <a:solidFill>
              <a:schemeClr val="tx1"/>
            </a:solidFill>
            <a:prstDash val="solid"/>
            <a:round/>
            <a:headEnd type="triangle" w="med" len="med"/>
            <a:tailEnd type="none" w="med" len="med"/>
          </a:ln>
          <a:effectLst/>
        </p:spPr>
      </p:cxnSp>
      <p:pic>
        <p:nvPicPr>
          <p:cNvPr id="2"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72200" y="3356992"/>
            <a:ext cx="1639683" cy="9516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타원 3"/>
          <p:cNvSpPr/>
          <p:nvPr/>
        </p:nvSpPr>
        <p:spPr bwMode="auto">
          <a:xfrm>
            <a:off x="7082756" y="3665509"/>
            <a:ext cx="288032" cy="288945"/>
          </a:xfrm>
          <a:prstGeom prst="ellipse">
            <a:avLst/>
          </a:prstGeom>
          <a:noFill/>
          <a:ln w="28575" cap="flat" cmpd="sng" algn="ctr">
            <a:solidFill>
              <a:srgbClr val="FFFF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 name="직사각형 4"/>
          <p:cNvSpPr/>
          <p:nvPr/>
        </p:nvSpPr>
        <p:spPr>
          <a:xfrm>
            <a:off x="5692954" y="4365337"/>
            <a:ext cx="3403496" cy="461665"/>
          </a:xfrm>
          <a:prstGeom prst="rect">
            <a:avLst/>
          </a:prstGeom>
        </p:spPr>
        <p:txBody>
          <a:bodyPr wrap="none">
            <a:spAutoFit/>
          </a:bodyPr>
          <a:lstStyle/>
          <a:p>
            <a:r>
              <a:rPr lang="en-US" altLang="ko-KR" b="1" dirty="0"/>
              <a:t>Smart Device </a:t>
            </a:r>
            <a:r>
              <a:rPr lang="en-US" altLang="ko-KR" b="1" dirty="0" smtClean="0"/>
              <a:t>Camera module</a:t>
            </a:r>
            <a:r>
              <a:rPr lang="ko-KR" altLang="en-US" b="1" dirty="0" smtClean="0"/>
              <a:t> </a:t>
            </a:r>
            <a:r>
              <a:rPr lang="en-US" altLang="ko-KR" b="1" dirty="0" smtClean="0"/>
              <a:t>&amp; Interface Board</a:t>
            </a:r>
          </a:p>
          <a:p>
            <a:r>
              <a:rPr lang="en-US" altLang="ko-KR" b="1" dirty="0" smtClean="0"/>
              <a:t>(Android based Smart Phone )</a:t>
            </a:r>
            <a:endParaRPr lang="ko-KR" altLang="en-US" dirty="0"/>
          </a:p>
        </p:txBody>
      </p:sp>
      <p:cxnSp>
        <p:nvCxnSpPr>
          <p:cNvPr id="23" name="직선 화살표 연결선 22"/>
          <p:cNvCxnSpPr>
            <a:stCxn id="4" idx="2"/>
            <a:endCxn id="93" idx="0"/>
          </p:cNvCxnSpPr>
          <p:nvPr/>
        </p:nvCxnSpPr>
        <p:spPr bwMode="auto">
          <a:xfrm flipH="1">
            <a:off x="4636019" y="3809982"/>
            <a:ext cx="2446737" cy="390769"/>
          </a:xfrm>
          <a:prstGeom prst="straightConnector1">
            <a:avLst/>
          </a:prstGeom>
          <a:solidFill>
            <a:schemeClr val="accent1"/>
          </a:solidFill>
          <a:ln w="19050" cap="flat" cmpd="sng" algn="ctr">
            <a:solidFill>
              <a:srgbClr val="00B0F0"/>
            </a:solidFill>
            <a:prstDash val="solid"/>
            <a:round/>
            <a:headEnd type="triangle" w="med" len="med"/>
            <a:tailEnd type="none" w="med" len="med"/>
          </a:ln>
          <a:effectLst/>
        </p:spPr>
      </p:cxnSp>
    </p:spTree>
    <p:extLst>
      <p:ext uri="{BB962C8B-B14F-4D97-AF65-F5344CB8AC3E}">
        <p14:creationId xmlns:p14="http://schemas.microsoft.com/office/powerpoint/2010/main" val="10977928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그룹 1"/>
          <p:cNvGrpSpPr/>
          <p:nvPr/>
        </p:nvGrpSpPr>
        <p:grpSpPr>
          <a:xfrm>
            <a:off x="1024791" y="1836013"/>
            <a:ext cx="7094418" cy="2442816"/>
            <a:chOff x="1264370" y="1885782"/>
            <a:chExt cx="7094418" cy="2442816"/>
          </a:xfrm>
        </p:grpSpPr>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10100" y="1885782"/>
              <a:ext cx="3748688" cy="2442816"/>
            </a:xfrm>
            <a:prstGeom prst="rect">
              <a:avLst/>
            </a:prstGeom>
            <a:noFill/>
            <a:ln w="222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64370" y="1885782"/>
              <a:ext cx="3345730" cy="2442816"/>
            </a:xfrm>
            <a:prstGeom prst="rect">
              <a:avLst/>
            </a:prstGeom>
            <a:noFill/>
            <a:ln w="222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grpSp>
      <p:sp>
        <p:nvSpPr>
          <p:cNvPr id="52227" name="Rectangle 2"/>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eaLnBrk="1" latinLnBrk="0" hangingPunct="1"/>
            <a:endParaRPr kumimoji="0" lang="ko-KR" altLang="en-US">
              <a:solidFill>
                <a:srgbClr val="000000"/>
              </a:solidFill>
            </a:endParaRPr>
          </a:p>
        </p:txBody>
      </p:sp>
      <p:sp>
        <p:nvSpPr>
          <p:cNvPr id="52228" name="Rectangle 4"/>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eaLnBrk="1" latinLnBrk="0" hangingPunct="1"/>
            <a:endParaRPr kumimoji="0" lang="ko-KR" altLang="en-US">
              <a:solidFill>
                <a:srgbClr val="000000"/>
              </a:solidFill>
            </a:endParaRPr>
          </a:p>
        </p:txBody>
      </p:sp>
      <p:sp>
        <p:nvSpPr>
          <p:cNvPr id="52229" name="Rectangle 6"/>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eaLnBrk="1" latinLnBrk="0" hangingPunct="1"/>
            <a:endParaRPr kumimoji="0" lang="ko-KR" altLang="en-US">
              <a:solidFill>
                <a:srgbClr val="000000"/>
              </a:solidFill>
            </a:endParaRPr>
          </a:p>
        </p:txBody>
      </p:sp>
      <p:sp>
        <p:nvSpPr>
          <p:cNvPr id="47" name="Rectangle 3"/>
          <p:cNvSpPr txBox="1">
            <a:spLocks noChangeArrowheads="1"/>
          </p:cNvSpPr>
          <p:nvPr/>
        </p:nvSpPr>
        <p:spPr bwMode="auto">
          <a:xfrm>
            <a:off x="609600" y="4557722"/>
            <a:ext cx="7870825" cy="955675"/>
          </a:xfrm>
          <a:prstGeom prst="rect">
            <a:avLst/>
          </a:prstGeom>
          <a:noFill/>
          <a:ln w="9525">
            <a:noFill/>
            <a:miter lim="800000"/>
            <a:headEnd/>
            <a:tailEnd/>
          </a:ln>
        </p:spPr>
        <p:txBody>
          <a:bodyPr/>
          <a:lstStyle/>
          <a:p>
            <a:pPr marL="342900" indent="-342900" latinLnBrk="0">
              <a:spcBef>
                <a:spcPct val="20000"/>
              </a:spcBef>
              <a:buFontTx/>
              <a:buChar char="•"/>
              <a:defRPr/>
            </a:pPr>
            <a:r>
              <a:rPr lang="en-US" altLang="ko-KR" sz="1600" kern="0" dirty="0" smtClean="0">
                <a:solidFill>
                  <a:srgbClr val="000000"/>
                </a:solidFill>
                <a:latin typeface="Times New Roman"/>
                <a:ea typeface="굴림" pitchFamily="34" charset="-127"/>
              </a:rPr>
              <a:t>Estimating users’ location is accomplished by </a:t>
            </a:r>
            <a:r>
              <a:rPr lang="en-US" altLang="ko-KR" sz="1600" kern="0" dirty="0">
                <a:solidFill>
                  <a:srgbClr val="000000"/>
                </a:solidFill>
                <a:latin typeface="Times New Roman"/>
                <a:ea typeface="굴림" pitchFamily="34" charset="-127"/>
              </a:rPr>
              <a:t>v</a:t>
            </a:r>
            <a:r>
              <a:rPr lang="en-US" altLang="ko-KR" sz="1600" dirty="0" smtClean="0">
                <a:solidFill>
                  <a:srgbClr val="000000"/>
                </a:solidFill>
                <a:cs typeface="Times New Roman" pitchFamily="18" charset="0"/>
              </a:rPr>
              <a:t>isible light </a:t>
            </a:r>
            <a:r>
              <a:rPr lang="en-US" altLang="ko-KR" sz="1600" dirty="0">
                <a:solidFill>
                  <a:srgbClr val="000000"/>
                </a:solidFill>
                <a:cs typeface="Times New Roman" pitchFamily="18" charset="0"/>
              </a:rPr>
              <a:t>c</a:t>
            </a:r>
            <a:r>
              <a:rPr lang="en-US" altLang="ko-KR" sz="1600" dirty="0" smtClean="0">
                <a:solidFill>
                  <a:srgbClr val="000000"/>
                </a:solidFill>
                <a:cs typeface="Times New Roman" pitchFamily="18" charset="0"/>
              </a:rPr>
              <a:t>ommunication</a:t>
            </a:r>
            <a:endParaRPr lang="en-US" altLang="ko-KR" sz="1600" kern="0" dirty="0" smtClean="0">
              <a:solidFill>
                <a:srgbClr val="000000"/>
              </a:solidFill>
              <a:latin typeface="Times New Roman"/>
              <a:ea typeface="굴림" pitchFamily="34" charset="-127"/>
            </a:endParaRPr>
          </a:p>
          <a:p>
            <a:pPr marL="342900" indent="-342900" latinLnBrk="0">
              <a:spcBef>
                <a:spcPct val="20000"/>
              </a:spcBef>
              <a:buFontTx/>
              <a:buChar char="•"/>
              <a:defRPr/>
            </a:pPr>
            <a:r>
              <a:rPr kumimoji="0" lang="en-US" altLang="ko-KR" sz="1600" kern="0" dirty="0" smtClean="0">
                <a:solidFill>
                  <a:srgbClr val="000000"/>
                </a:solidFill>
                <a:latin typeface="Times New Roman"/>
                <a:ea typeface="굴림" pitchFamily="34" charset="-127"/>
              </a:rPr>
              <a:t>Navigation and pop-up advertisement could be fulfilled based on estimated position</a:t>
            </a:r>
            <a:endParaRPr kumimoji="0" lang="en-US" altLang="ko-KR" sz="1600" kern="0" dirty="0">
              <a:solidFill>
                <a:srgbClr val="000000"/>
              </a:solidFill>
            </a:endParaRPr>
          </a:p>
        </p:txBody>
      </p:sp>
      <p:sp>
        <p:nvSpPr>
          <p:cNvPr id="52231" name="직사각형 11"/>
          <p:cNvSpPr>
            <a:spLocks noChangeArrowheads="1"/>
          </p:cNvSpPr>
          <p:nvPr/>
        </p:nvSpPr>
        <p:spPr bwMode="auto">
          <a:xfrm>
            <a:off x="736600" y="5513397"/>
            <a:ext cx="7797800" cy="825088"/>
          </a:xfrm>
          <a:prstGeom prst="rect">
            <a:avLst/>
          </a:prstGeom>
          <a:solidFill>
            <a:srgbClr val="FFFFFF"/>
          </a:solidFill>
          <a:ln w="19050">
            <a:solidFill>
              <a:srgbClr val="FF0000"/>
            </a:solidFill>
            <a:round/>
            <a:headEnd/>
            <a:tailEnd/>
          </a:ln>
          <a:effectLst>
            <a:prstShdw prst="shdw17" dist="17961" dir="2700000">
              <a:srgbClr val="990000"/>
            </a:prstShdw>
          </a:effectLst>
        </p:spPr>
        <p:txBody>
          <a:bodyPr wrap="square" lIns="90000" tIns="45715" rIns="90000" bIns="45715" anchor="ctr">
            <a:spAutoFit/>
          </a:bodyPr>
          <a:lstStyle/>
          <a:p>
            <a:pPr marL="285750" indent="-285750">
              <a:lnSpc>
                <a:spcPct val="140000"/>
              </a:lnSpc>
              <a:buFont typeface="Arial" panose="020B0604020202020204" pitchFamily="34" charset="0"/>
              <a:buChar char="•"/>
            </a:pPr>
            <a:r>
              <a:rPr lang="en-US" altLang="ko-KR" sz="1800" b="1" spc="-100" dirty="0" smtClean="0">
                <a:latin typeface="Times New Roman" panose="02020603050405020304" pitchFamily="18" charset="0"/>
                <a:ea typeface="Adobe Fan Heiti Std B" pitchFamily="34" charset="-128"/>
                <a:cs typeface="Times New Roman" panose="02020603050405020304" pitchFamily="18" charset="0"/>
              </a:rPr>
              <a:t>There are possible to provide location based service using </a:t>
            </a:r>
            <a:r>
              <a:rPr lang="en-US" altLang="ko-KR" sz="1800" b="1" dirty="0" smtClean="0">
                <a:solidFill>
                  <a:srgbClr val="000000"/>
                </a:solidFill>
                <a:cs typeface="Times New Roman" pitchFamily="18" charset="0"/>
              </a:rPr>
              <a:t>visible light communication based on smart device camera.</a:t>
            </a:r>
            <a:endParaRPr lang="ko-KR" altLang="en-US" sz="1800" b="1" spc="-100" dirty="0">
              <a:latin typeface="Times New Roman" panose="02020603050405020304" pitchFamily="18" charset="0"/>
              <a:ea typeface="HY견고딕" pitchFamily="18" charset="-127"/>
              <a:cs typeface="Times New Roman" panose="02020603050405020304" pitchFamily="18" charset="0"/>
            </a:endParaRPr>
          </a:p>
        </p:txBody>
      </p:sp>
      <p:sp>
        <p:nvSpPr>
          <p:cNvPr id="52233" name="Rectangle 5"/>
          <p:cNvSpPr>
            <a:spLocks noChangeArrowheads="1"/>
          </p:cNvSpPr>
          <p:nvPr/>
        </p:nvSpPr>
        <p:spPr bwMode="auto">
          <a:xfrm>
            <a:off x="152400" y="649288"/>
            <a:ext cx="8763000"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lgn="ctr" eaLnBrk="1" latinLnBrk="0" hangingPunct="1">
              <a:spcBef>
                <a:spcPct val="20000"/>
              </a:spcBef>
            </a:pPr>
            <a:r>
              <a:rPr kumimoji="0" lang="en-US" altLang="ko-KR" sz="2400" b="1" dirty="0" smtClean="0">
                <a:solidFill>
                  <a:srgbClr val="000000"/>
                </a:solidFill>
                <a:cs typeface="Times New Roman" pitchFamily="18" charset="0"/>
              </a:rPr>
              <a:t>Application of Location Based Service using </a:t>
            </a:r>
            <a:r>
              <a:rPr lang="en-US" altLang="ko-KR" sz="2400" b="1" dirty="0" smtClean="0">
                <a:solidFill>
                  <a:srgbClr val="000000"/>
                </a:solidFill>
                <a:cs typeface="Times New Roman" pitchFamily="18" charset="0"/>
              </a:rPr>
              <a:t>VLC</a:t>
            </a:r>
          </a:p>
          <a:p>
            <a:pPr algn="ctr" eaLnBrk="1" latinLnBrk="0" hangingPunct="1">
              <a:spcBef>
                <a:spcPct val="20000"/>
              </a:spcBef>
            </a:pPr>
            <a:r>
              <a:rPr lang="en-US" altLang="ko-KR" sz="2400" b="1" dirty="0" smtClean="0">
                <a:solidFill>
                  <a:srgbClr val="000000"/>
                </a:solidFill>
                <a:cs typeface="Times New Roman" pitchFamily="18" charset="0"/>
              </a:rPr>
              <a:t> </a:t>
            </a:r>
            <a:r>
              <a:rPr lang="en-US" altLang="ko-KR" sz="2400" b="1" dirty="0">
                <a:solidFill>
                  <a:srgbClr val="000000"/>
                </a:solidFill>
                <a:cs typeface="Times New Roman" pitchFamily="18" charset="0"/>
              </a:rPr>
              <a:t>based on Smart Device Camera</a:t>
            </a:r>
            <a:endParaRPr kumimoji="0" lang="en-US" altLang="ko-KR" sz="2400" b="1" dirty="0">
              <a:solidFill>
                <a:srgbClr val="000000"/>
              </a:solidFill>
              <a:cs typeface="Times New Roman" pitchFamily="18" charset="0"/>
            </a:endParaRPr>
          </a:p>
        </p:txBody>
      </p:sp>
      <p:sp>
        <p:nvSpPr>
          <p:cNvPr id="13" name="Slide Number Placeholder 3"/>
          <p:cNvSpPr txBox="1">
            <a:spLocks/>
          </p:cNvSpPr>
          <p:nvPr/>
        </p:nvSpPr>
        <p:spPr bwMode="auto">
          <a:xfrm>
            <a:off x="4393695" y="6475413"/>
            <a:ext cx="4328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effectLst/>
                <a:uLnTx/>
                <a:uFillTx/>
                <a:latin typeface="Times New Roman" pitchFamily="18" charset="0"/>
                <a:ea typeface="굴림" charset="-127"/>
                <a:cs typeface="+mn-cs"/>
              </a:rPr>
              <a:t>Slide </a:t>
            </a:r>
            <a:fld id="{70A75C9B-AEE0-49ED-9A19-7A9A31E2C47A}" type="slidenum">
              <a:rPr kumimoji="0" lang="en-US" altLang="ko-KR" sz="1200" b="0" i="0" u="none" strike="noStrike" kern="1200" cap="none" spc="0" normalizeH="0" baseline="0" noProof="0" smtClean="0">
                <a:ln>
                  <a:noFill/>
                </a:ln>
                <a:effectLst/>
                <a:uLnTx/>
                <a:uFillTx/>
                <a:latin typeface="Times New Roman" pitchFamily="18" charset="0"/>
                <a:ea typeface="굴림" charset="-127"/>
                <a:cs typeface="+mn-cs"/>
              </a:rPr>
              <a:pPr marL="0" marR="0" lvl="0" indent="0" algn="ctr" defTabSz="914400" rtl="0" eaLnBrk="0" fontAlgn="base" latinLnBrk="0" hangingPunct="0">
                <a:lnSpc>
                  <a:spcPct val="100000"/>
                </a:lnSpc>
                <a:spcBef>
                  <a:spcPct val="0"/>
                </a:spcBef>
                <a:spcAft>
                  <a:spcPct val="0"/>
                </a:spcAft>
                <a:buClrTx/>
                <a:buSzTx/>
                <a:buFontTx/>
                <a:buNone/>
                <a:tabLst/>
                <a:defRPr/>
              </a:pPr>
              <a:t>6</a:t>
            </a:fld>
            <a:endParaRPr kumimoji="0" lang="en-US" altLang="ko-KR" sz="1200" b="0" i="0" u="none" strike="noStrike" kern="1200" cap="none" spc="0" normalizeH="0" baseline="0" noProof="0" dirty="0" smtClean="0">
              <a:ln>
                <a:noFill/>
              </a:ln>
              <a:effectLst/>
              <a:uLnTx/>
              <a:uFillTx/>
              <a:latin typeface="Times New Roman" pitchFamily="18" charset="0"/>
              <a:ea typeface="굴림" charset="-127"/>
              <a:cs typeface="+mn-cs"/>
            </a:endParaRPr>
          </a:p>
        </p:txBody>
      </p:sp>
      <p:sp>
        <p:nvSpPr>
          <p:cNvPr id="14" name="Rectangle 4"/>
          <p:cNvSpPr txBox="1">
            <a:spLocks noChangeArrowheads="1"/>
          </p:cNvSpPr>
          <p:nvPr/>
        </p:nvSpPr>
        <p:spPr bwMode="auto">
          <a:xfrm>
            <a:off x="685800" y="350838"/>
            <a:ext cx="1600200" cy="4318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defPPr>
              <a:defRPr lang="en-US"/>
            </a:defPPr>
            <a:lvl1pPr algn="l" rtl="0" fontAlgn="base" latinLnBrk="1">
              <a:spcBef>
                <a:spcPct val="0"/>
              </a:spcBef>
              <a:spcAft>
                <a:spcPct val="0"/>
              </a:spcAft>
              <a:defRPr kumimoji="1" sz="1200" kern="1200">
                <a:solidFill>
                  <a:schemeClr val="tx1"/>
                </a:solidFill>
                <a:latin typeface="Times New Roman" pitchFamily="18" charset="0"/>
                <a:ea typeface="굴림" pitchFamily="50" charset="-127"/>
                <a:cs typeface="+mn-cs"/>
              </a:defRPr>
            </a:lvl1pPr>
            <a:lvl2pPr marL="4572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2pPr>
            <a:lvl3pPr marL="9144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5pPr>
            <a:lvl6pPr marL="2286000" algn="l" defTabSz="914400" rtl="0" eaLnBrk="1" latinLnBrk="1" hangingPunct="1">
              <a:defRPr kumimoji="1" sz="1200" kern="1200">
                <a:solidFill>
                  <a:schemeClr val="tx1"/>
                </a:solidFill>
                <a:latin typeface="Times New Roman" pitchFamily="18" charset="0"/>
                <a:ea typeface="굴림" charset="-127"/>
                <a:cs typeface="+mn-cs"/>
              </a:defRPr>
            </a:lvl6pPr>
            <a:lvl7pPr marL="2743200" algn="l" defTabSz="914400" rtl="0" eaLnBrk="1" latinLnBrk="1" hangingPunct="1">
              <a:defRPr kumimoji="1" sz="1200" kern="1200">
                <a:solidFill>
                  <a:schemeClr val="tx1"/>
                </a:solidFill>
                <a:latin typeface="Times New Roman" pitchFamily="18" charset="0"/>
                <a:ea typeface="굴림" charset="-127"/>
                <a:cs typeface="+mn-cs"/>
              </a:defRPr>
            </a:lvl7pPr>
            <a:lvl8pPr marL="3200400" algn="l" defTabSz="914400" rtl="0" eaLnBrk="1" latinLnBrk="1" hangingPunct="1">
              <a:defRPr kumimoji="1" sz="1200" kern="1200">
                <a:solidFill>
                  <a:schemeClr val="tx1"/>
                </a:solidFill>
                <a:latin typeface="Times New Roman" pitchFamily="18" charset="0"/>
                <a:ea typeface="굴림" charset="-127"/>
                <a:cs typeface="+mn-cs"/>
              </a:defRPr>
            </a:lvl8pPr>
            <a:lvl9pPr marL="3657600" algn="l" defTabSz="914400" rtl="0" eaLnBrk="1" latinLnBrk="1" hangingPunct="1">
              <a:defRPr kumimoji="1" sz="1200" kern="1200">
                <a:solidFill>
                  <a:schemeClr val="tx1"/>
                </a:solidFill>
                <a:latin typeface="Times New Roman" pitchFamily="18" charset="0"/>
                <a:ea typeface="굴림" charset="-127"/>
                <a:cs typeface="+mn-cs"/>
              </a:defRPr>
            </a:lvl9pPr>
          </a:lstStyle>
          <a:p>
            <a:r>
              <a:rPr lang="en-US" altLang="ko-KR" sz="1400" b="1" dirty="0" smtClean="0">
                <a:ea typeface="굴림" charset="-127"/>
              </a:rPr>
              <a:t>Sep 2014</a:t>
            </a:r>
          </a:p>
          <a:p>
            <a:endParaRPr lang="en-US" altLang="ko-KR" sz="1400" b="1" dirty="0" smtClean="0">
              <a:ea typeface="굴림" charset="-127"/>
            </a:endParaRPr>
          </a:p>
        </p:txBody>
      </p:sp>
      <p:grpSp>
        <p:nvGrpSpPr>
          <p:cNvPr id="15" name="그룹 14"/>
          <p:cNvGrpSpPr>
            <a:grpSpLocks/>
          </p:cNvGrpSpPr>
          <p:nvPr/>
        </p:nvGrpSpPr>
        <p:grpSpPr bwMode="auto">
          <a:xfrm>
            <a:off x="5314950" y="231775"/>
            <a:ext cx="3429000" cy="307777"/>
            <a:chOff x="6088040" y="296840"/>
            <a:chExt cx="3429000" cy="307579"/>
          </a:xfrm>
        </p:grpSpPr>
        <p:sp>
          <p:nvSpPr>
            <p:cNvPr id="16"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17" name="TextBox 16"/>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rPr>
                <a:t>Doc: IEEE </a:t>
              </a:r>
              <a:r>
                <a:rPr lang="en-US" altLang="ko-KR" sz="1400" b="1" dirty="0">
                  <a:solidFill>
                    <a:srgbClr val="FF0000"/>
                  </a:solidFill>
                </a:rPr>
                <a:t>802.15-14-0541-00-007a</a:t>
              </a:r>
              <a:endParaRPr lang="ko-KR" altLang="en-US" sz="1400" b="1" dirty="0">
                <a:solidFill>
                  <a:srgbClr val="FF0000"/>
                </a:solidFill>
              </a:endParaRPr>
            </a:p>
          </p:txBody>
        </p:sp>
      </p:grpSp>
      <p:sp>
        <p:nvSpPr>
          <p:cNvPr id="18" name="Rectangle 5"/>
          <p:cNvSpPr>
            <a:spLocks noGrp="1" noChangeArrowheads="1"/>
          </p:cNvSpPr>
          <p:nvPr>
            <p:ph type="ftr" sz="quarter" idx="10"/>
          </p:nvPr>
        </p:nvSpPr>
        <p:spPr>
          <a:xfrm>
            <a:off x="4953000" y="6475412"/>
            <a:ext cx="3657600" cy="382588"/>
          </a:xfrm>
          <a:noFill/>
        </p:spPr>
        <p:txBody>
          <a:bodyPr/>
          <a:lstStyle/>
          <a:p>
            <a:r>
              <a:rPr lang="en-US" altLang="ko-KR" dirty="0">
                <a:ea typeface="굴림" charset="-127"/>
              </a:rPr>
              <a:t>Sang Kook Han, </a:t>
            </a:r>
            <a:r>
              <a:rPr lang="en-US" altLang="ko-KR" dirty="0" err="1">
                <a:ea typeface="굴림" charset="-127"/>
              </a:rPr>
              <a:t>Yonsei</a:t>
            </a:r>
            <a:r>
              <a:rPr lang="en-US" altLang="ko-KR" dirty="0">
                <a:ea typeface="굴림" charset="-127"/>
              </a:rPr>
              <a:t> University</a:t>
            </a:r>
          </a:p>
          <a:p>
            <a:r>
              <a:rPr lang="en-US" altLang="ko-KR" dirty="0" smtClean="0">
                <a:ea typeface="굴림" charset="-127"/>
              </a:rPr>
              <a:t>.</a:t>
            </a:r>
          </a:p>
        </p:txBody>
      </p:sp>
    </p:spTree>
    <p:extLst>
      <p:ext uri="{BB962C8B-B14F-4D97-AF65-F5344CB8AC3E}">
        <p14:creationId xmlns:p14="http://schemas.microsoft.com/office/powerpoint/2010/main" val="37772288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1"/>
          </p:nvPr>
        </p:nvSpPr>
        <p:spPr>
          <a:noFill/>
        </p:spPr>
        <p:txBody>
          <a:bodyPr/>
          <a:lstStyle/>
          <a:p>
            <a:r>
              <a:rPr lang="en-US" altLang="ko-KR" smtClean="0">
                <a:ea typeface="굴림" charset="-127"/>
              </a:rPr>
              <a:t>Slide </a:t>
            </a:r>
            <a:fld id="{D68264B4-17F8-4FE1-9BA6-EAF94E704BED}" type="slidenum">
              <a:rPr lang="en-US" altLang="ko-KR" smtClean="0">
                <a:ea typeface="굴림" charset="-127"/>
              </a:rPr>
              <a:pPr/>
              <a:t>7</a:t>
            </a:fld>
            <a:endParaRPr lang="en-US" altLang="ko-KR" smtClean="0">
              <a:ea typeface="굴림" charset="-127"/>
            </a:endParaRPr>
          </a:p>
        </p:txBody>
      </p:sp>
      <p:sp>
        <p:nvSpPr>
          <p:cNvPr id="25605" name="Rectangle 4"/>
          <p:cNvSpPr>
            <a:spLocks noChangeArrowheads="1"/>
          </p:cNvSpPr>
          <p:nvPr/>
        </p:nvSpPr>
        <p:spPr bwMode="auto">
          <a:xfrm>
            <a:off x="3048000" y="725488"/>
            <a:ext cx="2743200" cy="646112"/>
          </a:xfrm>
          <a:prstGeom prst="rect">
            <a:avLst/>
          </a:prstGeom>
          <a:noFill/>
          <a:ln w="9525">
            <a:noFill/>
            <a:miter lim="800000"/>
            <a:headEnd/>
            <a:tailEnd/>
          </a:ln>
        </p:spPr>
        <p:txBody>
          <a:bodyPr>
            <a:spAutoFit/>
          </a:bodyPr>
          <a:lstStyle/>
          <a:p>
            <a:pPr algn="ctr" latinLnBrk="0"/>
            <a:r>
              <a:rPr kumimoji="0" lang="en-US" altLang="ko-KR" sz="3600" b="1" dirty="0"/>
              <a:t>Conclusion</a:t>
            </a:r>
          </a:p>
        </p:txBody>
      </p:sp>
      <p:sp>
        <p:nvSpPr>
          <p:cNvPr id="8" name="Rectangle 3"/>
          <p:cNvSpPr>
            <a:spLocks noGrp="1" noChangeArrowheads="1"/>
          </p:cNvSpPr>
          <p:nvPr>
            <p:ph type="body" idx="4294967295"/>
          </p:nvPr>
        </p:nvSpPr>
        <p:spPr>
          <a:xfrm>
            <a:off x="533400" y="1447800"/>
            <a:ext cx="7924800" cy="4419600"/>
          </a:xfrm>
        </p:spPr>
        <p:txBody>
          <a:bodyPr>
            <a:normAutofit fontScale="92500" lnSpcReduction="10000"/>
          </a:bodyPr>
          <a:lstStyle/>
          <a:p>
            <a:pPr>
              <a:defRPr/>
            </a:pPr>
            <a:r>
              <a:rPr lang="en-US" altLang="ko-KR" sz="2000" dirty="0"/>
              <a:t>In this submission, we proposed LED and </a:t>
            </a:r>
            <a:r>
              <a:rPr lang="en-US" altLang="ko-KR" sz="2000" dirty="0" smtClean="0"/>
              <a:t>smart device camera based visible light communication system </a:t>
            </a:r>
            <a:r>
              <a:rPr lang="en-US" altLang="ko-KR" sz="2000" dirty="0"/>
              <a:t>for </a:t>
            </a:r>
            <a:r>
              <a:rPr lang="en-US" altLang="ko-KR" sz="2000" dirty="0" smtClean="0"/>
              <a:t>location based service.</a:t>
            </a:r>
          </a:p>
          <a:p>
            <a:pPr>
              <a:defRPr/>
            </a:pPr>
            <a:endParaRPr lang="en-US" altLang="ko-KR" sz="2000" dirty="0" smtClean="0"/>
          </a:p>
          <a:p>
            <a:pPr>
              <a:defRPr/>
            </a:pPr>
            <a:r>
              <a:rPr lang="en-US" altLang="ko-KR" sz="2000" dirty="0" smtClean="0"/>
              <a:t>Position data are transmitted from LED to </a:t>
            </a:r>
            <a:r>
              <a:rPr lang="en-US" altLang="ko-KR" sz="2000" dirty="0"/>
              <a:t>smart device </a:t>
            </a:r>
            <a:r>
              <a:rPr lang="en-US" altLang="ko-KR" sz="2000" dirty="0" smtClean="0"/>
              <a:t>camera by MIMO system. </a:t>
            </a:r>
          </a:p>
          <a:p>
            <a:pPr>
              <a:defRPr/>
            </a:pPr>
            <a:endParaRPr lang="en-US" altLang="ko-KR" sz="2000" dirty="0"/>
          </a:p>
          <a:p>
            <a:pPr>
              <a:buNone/>
            </a:pPr>
            <a:endParaRPr lang="en-US" altLang="ko-KR" sz="2000" dirty="0" smtClean="0"/>
          </a:p>
          <a:p>
            <a:r>
              <a:rPr lang="en-US" altLang="ko-KR" sz="2000" dirty="0"/>
              <a:t>Estimate user’s location information using Position data and coordinates by image processing </a:t>
            </a:r>
            <a:r>
              <a:rPr lang="en-US" altLang="ko-KR" sz="2000" dirty="0" smtClean="0"/>
              <a:t>algorithm</a:t>
            </a:r>
          </a:p>
          <a:p>
            <a:endParaRPr lang="en-US" altLang="ko-KR" sz="2000" dirty="0" smtClean="0"/>
          </a:p>
          <a:p>
            <a:endParaRPr lang="en-US" altLang="ko-KR" sz="2000" dirty="0"/>
          </a:p>
          <a:p>
            <a:r>
              <a:rPr lang="en-US" altLang="ko-KR" sz="2000" dirty="0" smtClean="0"/>
              <a:t>The </a:t>
            </a:r>
            <a:r>
              <a:rPr lang="en-US" altLang="ko-KR" sz="2000" dirty="0"/>
              <a:t>smart device camera based visible light communication </a:t>
            </a:r>
            <a:r>
              <a:rPr lang="en-US" altLang="ko-KR" sz="2000" dirty="0" smtClean="0"/>
              <a:t>system’s </a:t>
            </a:r>
            <a:r>
              <a:rPr lang="en-US" altLang="ko-KR" sz="2000" dirty="0"/>
              <a:t>ability to fuse communication and image processing results </a:t>
            </a:r>
            <a:r>
              <a:rPr lang="en-US" altLang="ko-KR" sz="2000" dirty="0" smtClean="0"/>
              <a:t>has potential </a:t>
            </a:r>
            <a:r>
              <a:rPr lang="en-US" altLang="ko-KR" sz="2000" dirty="0"/>
              <a:t>for prompting emergence of </a:t>
            </a:r>
            <a:r>
              <a:rPr lang="en-US" altLang="ko-KR" sz="2000" dirty="0" smtClean="0"/>
              <a:t>new </a:t>
            </a:r>
            <a:r>
              <a:rPr lang="en-US" altLang="ko-KR" sz="2000" dirty="0"/>
              <a:t>applications</a:t>
            </a:r>
            <a:r>
              <a:rPr lang="en-US" altLang="ko-KR" sz="2000" dirty="0" smtClean="0"/>
              <a:t>.</a:t>
            </a:r>
          </a:p>
          <a:p>
            <a:pPr>
              <a:buNone/>
            </a:pPr>
            <a:endParaRPr lang="en-US" altLang="ko-KR" sz="2000" dirty="0"/>
          </a:p>
        </p:txBody>
      </p:sp>
      <p:grpSp>
        <p:nvGrpSpPr>
          <p:cNvPr id="7" name="그룹 14"/>
          <p:cNvGrpSpPr>
            <a:grpSpLocks/>
          </p:cNvGrpSpPr>
          <p:nvPr/>
        </p:nvGrpSpPr>
        <p:grpSpPr bwMode="auto">
          <a:xfrm>
            <a:off x="5314950" y="231775"/>
            <a:ext cx="3429000" cy="307777"/>
            <a:chOff x="6088040" y="296840"/>
            <a:chExt cx="3429000" cy="307579"/>
          </a:xfrm>
        </p:grpSpPr>
        <p:sp>
          <p:nvSpPr>
            <p:cNvPr id="9"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11" name="TextBox 10"/>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rPr>
                <a:t>Doc: </a:t>
              </a:r>
              <a:r>
                <a:rPr lang="en-US" altLang="ko-KR" sz="1400" b="1" smtClean="0">
                  <a:latin typeface="+mj-lt"/>
                </a:rPr>
                <a:t>IEEE </a:t>
              </a:r>
              <a:r>
                <a:rPr lang="en-US" altLang="ko-KR" sz="1400" b="1">
                  <a:solidFill>
                    <a:srgbClr val="FF0000"/>
                  </a:solidFill>
                </a:rPr>
                <a:t>802.15-14-0541-00-007a</a:t>
              </a:r>
              <a:endParaRPr lang="ko-KR" altLang="en-US" sz="1400" b="1" dirty="0">
                <a:solidFill>
                  <a:srgbClr val="FF0000"/>
                </a:solidFill>
              </a:endParaRPr>
            </a:p>
          </p:txBody>
        </p:sp>
      </p:grpSp>
      <p:sp>
        <p:nvSpPr>
          <p:cNvPr id="13" name="Rectangle 4"/>
          <p:cNvSpPr>
            <a:spLocks noGrp="1" noChangeArrowheads="1"/>
          </p:cNvSpPr>
          <p:nvPr>
            <p:ph type="dt" sz="quarter" idx="12"/>
          </p:nvPr>
        </p:nvSpPr>
        <p:spPr bwMode="auto">
          <a:xfrm>
            <a:off x="685800" y="350838"/>
            <a:ext cx="1600200" cy="431800"/>
          </a:xfrm>
          <a:noFill/>
          <a:ln>
            <a:miter lim="800000"/>
            <a:headEnd/>
            <a:tailEnd/>
          </a:ln>
        </p:spPr>
        <p:txBody>
          <a:bodyPr vert="horz" wrap="square" lIns="91440" tIns="45720" rIns="91440" bIns="45720" numCol="1" anchor="t" anchorCtr="0" compatLnSpc="1">
            <a:prstTxWarp prst="textNoShape">
              <a:avLst/>
            </a:prstTxWarp>
          </a:bodyPr>
          <a:lstStyle/>
          <a:p>
            <a:r>
              <a:rPr lang="en-US" altLang="ko-KR" sz="1400" b="1" dirty="0" smtClean="0">
                <a:ea typeface="굴림" charset="-127"/>
              </a:rPr>
              <a:t>Sep 2014</a:t>
            </a:r>
          </a:p>
          <a:p>
            <a:endParaRPr lang="en-US" altLang="ko-KR" sz="1400" b="1" dirty="0" smtClean="0">
              <a:ea typeface="굴림" charset="-127"/>
            </a:endParaRPr>
          </a:p>
        </p:txBody>
      </p:sp>
      <p:sp>
        <p:nvSpPr>
          <p:cNvPr id="10" name="Rectangle 5"/>
          <p:cNvSpPr>
            <a:spLocks noGrp="1" noChangeArrowheads="1"/>
          </p:cNvSpPr>
          <p:nvPr>
            <p:ph type="ftr" sz="quarter" idx="10"/>
          </p:nvPr>
        </p:nvSpPr>
        <p:spPr>
          <a:xfrm>
            <a:off x="4953000" y="6475412"/>
            <a:ext cx="3657600" cy="382588"/>
          </a:xfrm>
          <a:noFill/>
        </p:spPr>
        <p:txBody>
          <a:bodyPr/>
          <a:lstStyle/>
          <a:p>
            <a:r>
              <a:rPr lang="en-US" altLang="ko-KR" dirty="0">
                <a:ea typeface="굴림" charset="-127"/>
              </a:rPr>
              <a:t>Sang Kook Han, </a:t>
            </a:r>
            <a:r>
              <a:rPr lang="en-US" altLang="ko-KR" dirty="0" err="1">
                <a:ea typeface="굴림" charset="-127"/>
              </a:rPr>
              <a:t>Yonsei</a:t>
            </a:r>
            <a:r>
              <a:rPr lang="en-US" altLang="ko-KR" dirty="0">
                <a:ea typeface="굴림" charset="-127"/>
              </a:rPr>
              <a:t> University</a:t>
            </a:r>
          </a:p>
          <a:p>
            <a:r>
              <a:rPr lang="en-US" altLang="ko-KR" dirty="0" smtClean="0">
                <a:ea typeface="굴림" charset="-127"/>
              </a:rPr>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VLC_Composition_090917</Template>
  <TotalTime>11288</TotalTime>
  <Words>521</Words>
  <Application>Microsoft Office PowerPoint</Application>
  <PresentationFormat>화면 슬라이드 쇼(4:3)</PresentationFormat>
  <Paragraphs>115</Paragraphs>
  <Slides>7</Slides>
  <Notes>3</Notes>
  <HiddenSlides>0</HiddenSlides>
  <MMClips>0</MMClips>
  <ScaleCrop>false</ScaleCrop>
  <HeadingPairs>
    <vt:vector size="4" baseType="variant">
      <vt:variant>
        <vt:lpstr>테마</vt:lpstr>
      </vt:variant>
      <vt:variant>
        <vt:i4>1</vt:i4>
      </vt:variant>
      <vt:variant>
        <vt:lpstr>슬라이드 제목</vt:lpstr>
      </vt:variant>
      <vt:variant>
        <vt:i4>7</vt:i4>
      </vt:variant>
    </vt:vector>
  </HeadingPairs>
  <TitlesOfParts>
    <vt:vector size="8" baseType="lpstr">
      <vt:lpstr>VLC_Composition_090917</vt:lpstr>
      <vt:lpstr>PowerPoint 프레젠테이션</vt:lpstr>
      <vt:lpstr>Contents</vt:lpstr>
      <vt:lpstr>PowerPoint 프레젠테이션</vt:lpstr>
      <vt:lpstr>PowerPoint 프레젠테이션</vt:lpstr>
      <vt:lpstr>PowerPoint 프레젠테이션</vt:lpstr>
      <vt:lpstr>PowerPoint 프레젠테이션</vt:lpstr>
      <vt:lpstr>PowerPoint 프레젠테이션</vt:lpstr>
    </vt:vector>
  </TitlesOfParts>
  <Company>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Jang</cp:lastModifiedBy>
  <cp:revision>662</cp:revision>
  <cp:lastPrinted>2014-09-12T08:30:04Z</cp:lastPrinted>
  <dcterms:created xsi:type="dcterms:W3CDTF">2009-09-18T11:31:33Z</dcterms:created>
  <dcterms:modified xsi:type="dcterms:W3CDTF">2014-09-15T06:11:29Z</dcterms:modified>
</cp:coreProperties>
</file>