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784" r:id="rId2"/>
    <p:sldMasterId id="2147483772" r:id="rId3"/>
  </p:sldMasterIdLst>
  <p:notesMasterIdLst>
    <p:notesMasterId r:id="rId12"/>
  </p:notesMasterIdLst>
  <p:handoutMasterIdLst>
    <p:handoutMasterId r:id="rId13"/>
  </p:handoutMasterIdLst>
  <p:sldIdLst>
    <p:sldId id="370" r:id="rId4"/>
    <p:sldId id="372" r:id="rId5"/>
    <p:sldId id="387" r:id="rId6"/>
    <p:sldId id="385" r:id="rId7"/>
    <p:sldId id="389" r:id="rId8"/>
    <p:sldId id="386" r:id="rId9"/>
    <p:sldId id="390" r:id="rId10"/>
    <p:sldId id="391" r:id="rId11"/>
  </p:sldIdLst>
  <p:sldSz cx="9144000" cy="6858000" type="screen4x3"/>
  <p:notesSz cx="6858000" cy="92360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FF3300"/>
    <a:srgbClr val="006600"/>
    <a:srgbClr val="FFFF00"/>
    <a:srgbClr val="006666"/>
    <a:srgbClr val="000000"/>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932" autoAdjust="0"/>
    <p:restoredTop sz="94705" autoAdjust="0"/>
  </p:normalViewPr>
  <p:slideViewPr>
    <p:cSldViewPr>
      <p:cViewPr>
        <p:scale>
          <a:sx n="82" d="100"/>
          <a:sy n="82" d="100"/>
        </p:scale>
        <p:origin x="-1368" y="216"/>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890" y="-7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08F64BA0-1FBC-41B7-A9BD-E24325ECEE83}" type="datetime6">
              <a:rPr lang="en-US" altLang="ko-KR"/>
              <a:pPr/>
              <a:t>July 14</a:t>
            </a:fld>
            <a:endParaRPr lang="en-US" altLang="ko-KR"/>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000">
                <a:ea typeface="굴림" charset="-127"/>
              </a:defRPr>
            </a:lvl1pPr>
          </a:lstStyle>
          <a:p>
            <a:endParaRPr lang="en-US" altLang="ko-KR"/>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a:defRPr sz="1000">
                <a:ea typeface="굴림" charset="-127"/>
              </a:defRPr>
            </a:lvl1pPr>
          </a:lstStyle>
          <a:p>
            <a:r>
              <a:rPr lang="en-US" altLang="ko-KR"/>
              <a:t>Page </a:t>
            </a:r>
            <a:fld id="{21D1822E-5204-405F-9CF1-2723B5D99DB4}" type="slidenum">
              <a:rPr lang="en-US" altLang="ko-KR"/>
              <a:pPr/>
              <a:t>‹#›</a:t>
            </a:fld>
            <a:endParaRPr lang="en-US" altLang="ko-KR"/>
          </a:p>
        </p:txBody>
      </p:sp>
      <p:sp>
        <p:nvSpPr>
          <p:cNvPr id="2355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3559" name="Rectangle 7"/>
          <p:cNvSpPr>
            <a:spLocks noChangeArrowheads="1"/>
          </p:cNvSpPr>
          <p:nvPr/>
        </p:nvSpPr>
        <p:spPr bwMode="auto">
          <a:xfrm>
            <a:off x="685800" y="8610600"/>
            <a:ext cx="2209800" cy="184150"/>
          </a:xfrm>
          <a:prstGeom prst="rect">
            <a:avLst/>
          </a:prstGeom>
          <a:noFill/>
          <a:ln w="9525">
            <a:noFill/>
            <a:miter lim="800000"/>
            <a:headEnd/>
            <a:tailEnd/>
          </a:ln>
        </p:spPr>
        <p:txBody>
          <a:bodyPr lIns="0" tIns="0" rIns="0" bIns="0">
            <a:spAutoFit/>
          </a:bodyPr>
          <a:lstStyle/>
          <a:p>
            <a:r>
              <a:rPr lang="en-US" altLang="ko-KR">
                <a:ea typeface="굴림" charset="-127"/>
              </a:rPr>
              <a:t>Tentative agenda Full WG</a:t>
            </a:r>
          </a:p>
        </p:txBody>
      </p:sp>
      <p:sp>
        <p:nvSpPr>
          <p:cNvPr id="2356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2781568667"/>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96B197B8-484B-437B-A405-C7D6A443CD1A}" type="datetime6">
              <a:rPr lang="en-US" altLang="ko-KR"/>
              <a:pPr/>
              <a:t>July 14</a:t>
            </a:fld>
            <a:endParaRPr lang="en-US" altLang="ko-KR"/>
          </a:p>
        </p:txBody>
      </p:sp>
      <p:sp>
        <p:nvSpPr>
          <p:cNvPr id="17412"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a:defRPr sz="1000">
                <a:ea typeface="굴림" charset="-127"/>
              </a:defRPr>
            </a:lvl5pPr>
          </a:lstStyle>
          <a:p>
            <a:pPr lvl="4"/>
            <a:endParaRPr lang="en-US" altLang="ko-KR"/>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a:t>Page </a:t>
            </a:r>
            <a:fld id="{679384AA-EF33-45B7-8EFC-2D36269F1012}" type="slidenum">
              <a:rPr lang="en-US" altLang="ko-KR"/>
              <a:pPr/>
              <a:t>‹#›</a:t>
            </a:fld>
            <a:endParaRPr lang="en-US" altLang="ko-KR"/>
          </a:p>
        </p:txBody>
      </p:sp>
      <p:sp>
        <p:nvSpPr>
          <p:cNvPr id="17416" name="Rectangle 8"/>
          <p:cNvSpPr>
            <a:spLocks noChangeArrowheads="1"/>
          </p:cNvSpPr>
          <p:nvPr/>
        </p:nvSpPr>
        <p:spPr bwMode="auto">
          <a:xfrm>
            <a:off x="715963" y="8942388"/>
            <a:ext cx="2255837" cy="182562"/>
          </a:xfrm>
          <a:prstGeom prst="rect">
            <a:avLst/>
          </a:prstGeom>
          <a:noFill/>
          <a:ln w="9525">
            <a:noFill/>
            <a:miter lim="800000"/>
            <a:headEnd/>
            <a:tailEnd/>
          </a:ln>
        </p:spPr>
        <p:txBody>
          <a:bodyPr lIns="0" tIns="0" rIns="0" bIns="0">
            <a:spAutoFit/>
          </a:bodyPr>
          <a:lstStyle/>
          <a:p>
            <a:pPr defTabSz="895350"/>
            <a:r>
              <a:rPr lang="en-US" altLang="ko-KR">
                <a:ea typeface="굴림" charset="-127"/>
              </a:rPr>
              <a:t>Tentative agenda Full WG</a:t>
            </a:r>
          </a:p>
        </p:txBody>
      </p:sp>
      <p:sp>
        <p:nvSpPr>
          <p:cNvPr id="1741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741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3399759908"/>
      </p:ext>
    </p:extLst>
  </p:cSld>
  <p:clrMap bg1="lt1" tx1="dk1" bg2="lt2" tx2="dk2" accent1="accent1" accent2="accent2" accent3="accent3" accent4="accent4" accent5="accent5" accent6="accent6" hlink="hlink" folHlink="folHlink"/>
  <p:hf ftr="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dt" sz="quarter" idx="1"/>
          </p:nvPr>
        </p:nvSpPr>
        <p:spPr>
          <a:noFill/>
        </p:spPr>
        <p:txBody>
          <a:bodyPr/>
          <a:lstStyle/>
          <a:p>
            <a:fld id="{4B2F59AB-E493-40DE-ACA1-5B98A49EA435}" type="datetime6">
              <a:rPr lang="en-US" altLang="ko-KR"/>
              <a:pPr/>
              <a:t>July 14</a:t>
            </a:fld>
            <a:endParaRPr lang="en-US" altLang="ko-KR" dirty="0"/>
          </a:p>
        </p:txBody>
      </p:sp>
      <p:sp>
        <p:nvSpPr>
          <p:cNvPr id="18435" name="Rectangle 7"/>
          <p:cNvSpPr>
            <a:spLocks noGrp="1" noChangeArrowheads="1"/>
          </p:cNvSpPr>
          <p:nvPr>
            <p:ph type="sldNum" sz="quarter" idx="5"/>
          </p:nvPr>
        </p:nvSpPr>
        <p:spPr>
          <a:noFill/>
        </p:spPr>
        <p:txBody>
          <a:bodyPr/>
          <a:lstStyle/>
          <a:p>
            <a:r>
              <a:rPr lang="en-US" altLang="ko-KR" dirty="0"/>
              <a:t>Page </a:t>
            </a:r>
            <a:fld id="{1947713B-9E3B-4CF5-AF7E-FEA9F13396C5}" type="slidenum">
              <a:rPr lang="en-US" altLang="ko-KR"/>
              <a:pPr/>
              <a:t>1</a:t>
            </a:fld>
            <a:endParaRPr lang="en-US" altLang="ko-KR" dirty="0"/>
          </a:p>
        </p:txBody>
      </p:sp>
      <p:sp>
        <p:nvSpPr>
          <p:cNvPr id="18436" name="Rectangle 2"/>
          <p:cNvSpPr>
            <a:spLocks noGrp="1" noRot="1" noChangeAspect="1" noChangeArrowheads="1" noTextEdit="1"/>
          </p:cNvSpPr>
          <p:nvPr>
            <p:ph type="sldImg"/>
          </p:nvPr>
        </p:nvSpPr>
        <p:spPr>
          <a:ln/>
        </p:spPr>
      </p:sp>
      <p:sp>
        <p:nvSpPr>
          <p:cNvPr id="18437"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dt" sz="quarter" idx="1"/>
          </p:nvPr>
        </p:nvSpPr>
        <p:spPr>
          <a:noFill/>
        </p:spPr>
        <p:txBody>
          <a:bodyPr/>
          <a:lstStyle/>
          <a:p>
            <a:fld id="{C9A1BDA7-E378-4FA1-963E-9C2F23B73BB3}" type="datetime6">
              <a:rPr lang="en-US" altLang="ko-KR"/>
              <a:pPr/>
              <a:t>July 14</a:t>
            </a:fld>
            <a:endParaRPr lang="en-US" altLang="ko-KR" dirty="0"/>
          </a:p>
        </p:txBody>
      </p:sp>
      <p:sp>
        <p:nvSpPr>
          <p:cNvPr id="19459" name="Rectangle 7"/>
          <p:cNvSpPr>
            <a:spLocks noGrp="1" noChangeArrowheads="1"/>
          </p:cNvSpPr>
          <p:nvPr>
            <p:ph type="sldNum" sz="quarter" idx="5"/>
          </p:nvPr>
        </p:nvSpPr>
        <p:spPr>
          <a:noFill/>
        </p:spPr>
        <p:txBody>
          <a:bodyPr/>
          <a:lstStyle/>
          <a:p>
            <a:r>
              <a:rPr lang="en-US" altLang="ko-KR" dirty="0"/>
              <a:t>Page </a:t>
            </a:r>
            <a:fld id="{657BA1DC-11B0-45A6-8A64-BA2128F712D2}" type="slidenum">
              <a:rPr lang="en-US" altLang="ko-KR"/>
              <a:pPr/>
              <a:t>2</a:t>
            </a:fld>
            <a:endParaRPr lang="en-US" altLang="ko-KR" dirty="0"/>
          </a:p>
        </p:txBody>
      </p:sp>
      <p:sp>
        <p:nvSpPr>
          <p:cNvPr id="19460" name="Rectangle 2"/>
          <p:cNvSpPr>
            <a:spLocks noGrp="1" noRot="1" noChangeAspect="1" noChangeArrowheads="1" noTextEdit="1"/>
          </p:cNvSpPr>
          <p:nvPr>
            <p:ph type="sldImg"/>
          </p:nvPr>
        </p:nvSpPr>
        <p:spPr>
          <a:ln/>
        </p:spPr>
      </p:sp>
      <p:sp>
        <p:nvSpPr>
          <p:cNvPr id="19461"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dt" sz="quarter" idx="1"/>
          </p:nvPr>
        </p:nvSpPr>
        <p:spPr>
          <a:noFill/>
        </p:spPr>
        <p:txBody>
          <a:bodyPr/>
          <a:lstStyle/>
          <a:p>
            <a:fld id="{0ABCF9E2-B099-45B5-9F7C-BA0CA59BDA45}" type="datetime6">
              <a:rPr lang="en-US" altLang="ko-KR"/>
              <a:pPr/>
              <a:t>July 14</a:t>
            </a:fld>
            <a:endParaRPr lang="en-US" altLang="ko-KR" dirty="0"/>
          </a:p>
        </p:txBody>
      </p:sp>
      <p:sp>
        <p:nvSpPr>
          <p:cNvPr id="20483" name="Rectangle 7"/>
          <p:cNvSpPr>
            <a:spLocks noGrp="1" noChangeArrowheads="1"/>
          </p:cNvSpPr>
          <p:nvPr>
            <p:ph type="sldNum" sz="quarter" idx="5"/>
          </p:nvPr>
        </p:nvSpPr>
        <p:spPr>
          <a:noFill/>
        </p:spPr>
        <p:txBody>
          <a:bodyPr/>
          <a:lstStyle/>
          <a:p>
            <a:r>
              <a:rPr lang="en-US" altLang="ko-KR" dirty="0"/>
              <a:t>Page </a:t>
            </a:r>
            <a:fld id="{CA852344-3519-4062-8FFE-69D3370F56E4}" type="slidenum">
              <a:rPr lang="en-US" altLang="ko-KR"/>
              <a:pPr/>
              <a:t>3</a:t>
            </a:fld>
            <a:endParaRPr lang="en-US" altLang="ko-KR" dirty="0"/>
          </a:p>
        </p:txBody>
      </p:sp>
      <p:sp>
        <p:nvSpPr>
          <p:cNvPr id="20484" name="Rectangle 2"/>
          <p:cNvSpPr>
            <a:spLocks noGrp="1" noRot="1" noChangeAspect="1" noChangeArrowheads="1" noTextEdit="1"/>
          </p:cNvSpPr>
          <p:nvPr>
            <p:ph type="sldImg"/>
          </p:nvPr>
        </p:nvSpPr>
        <p:spPr>
          <a:ln/>
        </p:spPr>
      </p:sp>
      <p:sp>
        <p:nvSpPr>
          <p:cNvPr id="20485"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endParaRPr lang="en-US" altLang="ko-KR"/>
          </a:p>
        </p:txBody>
      </p:sp>
      <p:sp>
        <p:nvSpPr>
          <p:cNvPr id="5" name="날짜 개체 틀 4"/>
          <p:cNvSpPr>
            <a:spLocks noGrp="1"/>
          </p:cNvSpPr>
          <p:nvPr>
            <p:ph type="dt" idx="11"/>
          </p:nvPr>
        </p:nvSpPr>
        <p:spPr/>
        <p:txBody>
          <a:bodyPr/>
          <a:lstStyle/>
          <a:p>
            <a:fld id="{96B197B8-484B-437B-A405-C7D6A443CD1A}" type="datetime6">
              <a:rPr lang="en-US" altLang="ko-KR" smtClean="0"/>
              <a:pPr/>
              <a:t>July 14</a:t>
            </a:fld>
            <a:endParaRPr lang="en-US" altLang="ko-KR"/>
          </a:p>
        </p:txBody>
      </p:sp>
      <p:sp>
        <p:nvSpPr>
          <p:cNvPr id="6" name="슬라이드 번호 개체 틀 5"/>
          <p:cNvSpPr>
            <a:spLocks noGrp="1"/>
          </p:cNvSpPr>
          <p:nvPr>
            <p:ph type="sldNum" sz="quarter" idx="12"/>
          </p:nvPr>
        </p:nvSpPr>
        <p:spPr/>
        <p:txBody>
          <a:bodyPr/>
          <a:lstStyle/>
          <a:p>
            <a:r>
              <a:rPr lang="en-US" altLang="ko-KR" smtClean="0"/>
              <a:t>Page </a:t>
            </a:r>
            <a:fld id="{679384AA-EF33-45B7-8EFC-2D36269F1012}" type="slidenum">
              <a:rPr lang="en-US" altLang="ko-KR" smtClean="0"/>
              <a:pPr/>
              <a:t>5</a:t>
            </a:fld>
            <a:endParaRPr lang="en-US" altLang="ko-KR"/>
          </a:p>
        </p:txBody>
      </p:sp>
    </p:spTree>
    <p:extLst>
      <p:ext uri="{BB962C8B-B14F-4D97-AF65-F5344CB8AC3E}">
        <p14:creationId xmlns:p14="http://schemas.microsoft.com/office/powerpoint/2010/main" val="28964791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p:spPr>
        <p:txBody>
          <a:bodyPr/>
          <a:lstStyle/>
          <a:p>
            <a:fld id="{4E5BE05F-4AB7-4FD6-85B9-D9827F26D10D}" type="datetime6">
              <a:rPr lang="en-US" altLang="ko-KR"/>
              <a:pPr/>
              <a:t>July 14</a:t>
            </a:fld>
            <a:endParaRPr lang="en-US" altLang="ko-KR" dirty="0"/>
          </a:p>
        </p:txBody>
      </p:sp>
      <p:sp>
        <p:nvSpPr>
          <p:cNvPr id="22531" name="Rectangle 7"/>
          <p:cNvSpPr>
            <a:spLocks noGrp="1" noChangeArrowheads="1"/>
          </p:cNvSpPr>
          <p:nvPr>
            <p:ph type="sldNum" sz="quarter" idx="5"/>
          </p:nvPr>
        </p:nvSpPr>
        <p:spPr>
          <a:noFill/>
        </p:spPr>
        <p:txBody>
          <a:bodyPr/>
          <a:lstStyle/>
          <a:p>
            <a:r>
              <a:rPr lang="en-US" altLang="ko-KR" dirty="0"/>
              <a:t>Page </a:t>
            </a:r>
            <a:fld id="{F4D2CE43-1709-43A1-AE38-0731F4665987}" type="slidenum">
              <a:rPr lang="en-US" altLang="ko-KR"/>
              <a:pPr/>
              <a:t>6</a:t>
            </a:fld>
            <a:endParaRPr lang="en-US" altLang="ko-KR" dirty="0"/>
          </a:p>
        </p:txBody>
      </p:sp>
      <p:sp>
        <p:nvSpPr>
          <p:cNvPr id="22532" name="Rectangle 2"/>
          <p:cNvSpPr>
            <a:spLocks noGrp="1" noRot="1" noChangeAspect="1" noChangeArrowheads="1" noTextEdit="1"/>
          </p:cNvSpPr>
          <p:nvPr>
            <p:ph type="sldImg"/>
          </p:nvPr>
        </p:nvSpPr>
        <p:spPr>
          <a:ln/>
        </p:spPr>
      </p:sp>
      <p:sp>
        <p:nvSpPr>
          <p:cNvPr id="22533"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p:spPr>
        <p:txBody>
          <a:bodyPr/>
          <a:lstStyle/>
          <a:p>
            <a:fld id="{4E5BE05F-4AB7-4FD6-85B9-D9827F26D10D}" type="datetime6">
              <a:rPr lang="en-US" altLang="ko-KR"/>
              <a:pPr/>
              <a:t>July 14</a:t>
            </a:fld>
            <a:endParaRPr lang="en-US" altLang="ko-KR" dirty="0"/>
          </a:p>
        </p:txBody>
      </p:sp>
      <p:sp>
        <p:nvSpPr>
          <p:cNvPr id="22531" name="Rectangle 7"/>
          <p:cNvSpPr>
            <a:spLocks noGrp="1" noChangeArrowheads="1"/>
          </p:cNvSpPr>
          <p:nvPr>
            <p:ph type="sldNum" sz="quarter" idx="5"/>
          </p:nvPr>
        </p:nvSpPr>
        <p:spPr>
          <a:noFill/>
        </p:spPr>
        <p:txBody>
          <a:bodyPr/>
          <a:lstStyle/>
          <a:p>
            <a:r>
              <a:rPr lang="en-US" altLang="ko-KR" dirty="0"/>
              <a:t>Page </a:t>
            </a:r>
            <a:fld id="{F4D2CE43-1709-43A1-AE38-0731F4665987}" type="slidenum">
              <a:rPr lang="en-US" altLang="ko-KR"/>
              <a:pPr/>
              <a:t>7</a:t>
            </a:fld>
            <a:endParaRPr lang="en-US" altLang="ko-KR" dirty="0"/>
          </a:p>
        </p:txBody>
      </p:sp>
      <p:sp>
        <p:nvSpPr>
          <p:cNvPr id="22532" name="Rectangle 2"/>
          <p:cNvSpPr>
            <a:spLocks noGrp="1" noRot="1" noChangeAspect="1" noChangeArrowheads="1" noTextEdit="1"/>
          </p:cNvSpPr>
          <p:nvPr>
            <p:ph type="sldImg"/>
          </p:nvPr>
        </p:nvSpPr>
        <p:spPr>
          <a:ln/>
        </p:spPr>
      </p:sp>
      <p:sp>
        <p:nvSpPr>
          <p:cNvPr id="22533"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p:spPr>
        <p:txBody>
          <a:bodyPr/>
          <a:lstStyle/>
          <a:p>
            <a:fld id="{4E5BE05F-4AB7-4FD6-85B9-D9827F26D10D}" type="datetime6">
              <a:rPr lang="en-US" altLang="ko-KR"/>
              <a:pPr/>
              <a:t>July 14</a:t>
            </a:fld>
            <a:endParaRPr lang="en-US" altLang="ko-KR" dirty="0"/>
          </a:p>
        </p:txBody>
      </p:sp>
      <p:sp>
        <p:nvSpPr>
          <p:cNvPr id="22531" name="Rectangle 7"/>
          <p:cNvSpPr>
            <a:spLocks noGrp="1" noChangeArrowheads="1"/>
          </p:cNvSpPr>
          <p:nvPr>
            <p:ph type="sldNum" sz="quarter" idx="5"/>
          </p:nvPr>
        </p:nvSpPr>
        <p:spPr>
          <a:noFill/>
        </p:spPr>
        <p:txBody>
          <a:bodyPr/>
          <a:lstStyle/>
          <a:p>
            <a:r>
              <a:rPr lang="en-US" altLang="ko-KR" dirty="0"/>
              <a:t>Page </a:t>
            </a:r>
            <a:fld id="{F4D2CE43-1709-43A1-AE38-0731F4665987}" type="slidenum">
              <a:rPr lang="en-US" altLang="ko-KR"/>
              <a:pPr/>
              <a:t>8</a:t>
            </a:fld>
            <a:endParaRPr lang="en-US" altLang="ko-KR" dirty="0"/>
          </a:p>
        </p:txBody>
      </p:sp>
      <p:sp>
        <p:nvSpPr>
          <p:cNvPr id="22532" name="Rectangle 2"/>
          <p:cNvSpPr>
            <a:spLocks noGrp="1" noRot="1" noChangeAspect="1" noChangeArrowheads="1" noTextEdit="1"/>
          </p:cNvSpPr>
          <p:nvPr>
            <p:ph type="sldImg"/>
          </p:nvPr>
        </p:nvSpPr>
        <p:spPr>
          <a:ln/>
        </p:spPr>
      </p:sp>
      <p:sp>
        <p:nvSpPr>
          <p:cNvPr id="22533"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fld id="{0D0DF98A-043D-426C-BAA2-166DF6A7633C}" type="datetime1">
              <a:rPr lang="ko-KR" altLang="en-US" smtClean="0"/>
              <a:pPr>
                <a:defRPr/>
              </a:pPr>
              <a:t>2014-07-18</a:t>
            </a:fld>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endParaRPr lang="en-US" altLang="ko-K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D69213E2-5C75-4E72-ADC0-2DB43F82F4D3}" type="slidenum">
              <a:rPr lang="en-US" altLang="ko-K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84D4C6E5-4809-47F9-A162-D6DF039AE6FB}" type="datetime1">
              <a:rPr lang="ko-KR" altLang="en-US" smtClean="0"/>
              <a:pPr/>
              <a:t>2014-07-18</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8643C8E6-63EB-4584-AB33-71432F50A478}" type="slidenum">
              <a:rPr lang="ko-KR" altLang="en-US" smtClean="0"/>
              <a:pPr/>
              <a:t>‹#›</a:t>
            </a:fld>
            <a:endParaRPr lang="ko-KR" altLang="en-US"/>
          </a:p>
        </p:txBody>
      </p:sp>
    </p:spTree>
    <p:extLst>
      <p:ext uri="{BB962C8B-B14F-4D97-AF65-F5344CB8AC3E}">
        <p14:creationId xmlns:p14="http://schemas.microsoft.com/office/powerpoint/2010/main" val="25469251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8A80C67A-D88A-4789-BA2F-3D720AF3419A}" type="datetime1">
              <a:rPr lang="ko-KR" altLang="en-US" smtClean="0"/>
              <a:pPr/>
              <a:t>2014-07-18</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8643C8E6-63EB-4584-AB33-71432F50A478}" type="slidenum">
              <a:rPr lang="ko-KR" altLang="en-US" smtClean="0"/>
              <a:pPr/>
              <a:t>‹#›</a:t>
            </a:fld>
            <a:endParaRPr lang="ko-KR" altLang="en-US"/>
          </a:p>
        </p:txBody>
      </p:sp>
    </p:spTree>
    <p:extLst>
      <p:ext uri="{BB962C8B-B14F-4D97-AF65-F5344CB8AC3E}">
        <p14:creationId xmlns:p14="http://schemas.microsoft.com/office/powerpoint/2010/main" val="5825937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5DE46F06-0824-4833-8F37-3DD0096EED48}" type="datetime1">
              <a:rPr lang="ko-KR" altLang="en-US" smtClean="0"/>
              <a:pPr/>
              <a:t>2014-07-18</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8643C8E6-63EB-4584-AB33-71432F50A478}" type="slidenum">
              <a:rPr lang="ko-KR" altLang="en-US" smtClean="0"/>
              <a:pPr/>
              <a:t>‹#›</a:t>
            </a:fld>
            <a:endParaRPr lang="ko-KR" altLang="en-US"/>
          </a:p>
        </p:txBody>
      </p:sp>
    </p:spTree>
    <p:extLst>
      <p:ext uri="{BB962C8B-B14F-4D97-AF65-F5344CB8AC3E}">
        <p14:creationId xmlns:p14="http://schemas.microsoft.com/office/powerpoint/2010/main" val="20128686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AFD6CC6B-19A9-4D7A-A4D1-6C8098C4AE4A}" type="datetime1">
              <a:rPr lang="ko-KR" altLang="en-US" smtClean="0"/>
              <a:pPr/>
              <a:t>2014-07-18</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8643C8E6-63EB-4584-AB33-71432F50A478}" type="slidenum">
              <a:rPr lang="ko-KR" altLang="en-US" smtClean="0"/>
              <a:pPr/>
              <a:t>‹#›</a:t>
            </a:fld>
            <a:endParaRPr lang="ko-KR" altLang="en-US"/>
          </a:p>
        </p:txBody>
      </p:sp>
    </p:spTree>
    <p:extLst>
      <p:ext uri="{BB962C8B-B14F-4D97-AF65-F5344CB8AC3E}">
        <p14:creationId xmlns:p14="http://schemas.microsoft.com/office/powerpoint/2010/main" val="9604893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AF430611-CD23-4E06-B95F-4AD7F51ADC06}" type="datetime1">
              <a:rPr lang="ko-KR" altLang="en-US" smtClean="0"/>
              <a:pPr/>
              <a:t>2014-07-18</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8643C8E6-63EB-4584-AB33-71432F50A478}" type="slidenum">
              <a:rPr lang="ko-KR" altLang="en-US" smtClean="0"/>
              <a:pPr/>
              <a:t>‹#›</a:t>
            </a:fld>
            <a:endParaRPr lang="ko-KR" altLang="en-US"/>
          </a:p>
        </p:txBody>
      </p:sp>
    </p:spTree>
    <p:extLst>
      <p:ext uri="{BB962C8B-B14F-4D97-AF65-F5344CB8AC3E}">
        <p14:creationId xmlns:p14="http://schemas.microsoft.com/office/powerpoint/2010/main" val="39139658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54EA8AC4-3792-4114-BA4E-EF6B30440DF3}" type="datetime1">
              <a:rPr lang="ko-KR" altLang="en-US" smtClean="0"/>
              <a:pPr/>
              <a:t>2014-07-18</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8643C8E6-63EB-4584-AB33-71432F50A478}" type="slidenum">
              <a:rPr lang="ko-KR" altLang="en-US" smtClean="0"/>
              <a:pPr/>
              <a:t>‹#›</a:t>
            </a:fld>
            <a:endParaRPr lang="ko-KR" altLang="en-US"/>
          </a:p>
        </p:txBody>
      </p:sp>
    </p:spTree>
    <p:extLst>
      <p:ext uri="{BB962C8B-B14F-4D97-AF65-F5344CB8AC3E}">
        <p14:creationId xmlns:p14="http://schemas.microsoft.com/office/powerpoint/2010/main" val="33608219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1467DD99-FED2-4661-8A1A-DA7816AB2551}" type="datetime1">
              <a:rPr lang="ko-KR" altLang="en-US" smtClean="0"/>
              <a:pPr/>
              <a:t>2014-07-18</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8643C8E6-63EB-4584-AB33-71432F50A478}" type="slidenum">
              <a:rPr lang="ko-KR" altLang="en-US" smtClean="0"/>
              <a:pPr/>
              <a:t>‹#›</a:t>
            </a:fld>
            <a:endParaRPr lang="ko-KR" altLang="en-US"/>
          </a:p>
        </p:txBody>
      </p:sp>
    </p:spTree>
    <p:extLst>
      <p:ext uri="{BB962C8B-B14F-4D97-AF65-F5344CB8AC3E}">
        <p14:creationId xmlns:p14="http://schemas.microsoft.com/office/powerpoint/2010/main" val="25596552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AA6A630F-CA74-43A1-B312-EBF1AD782761}" type="datetime1">
              <a:rPr lang="ko-KR" altLang="en-US" smtClean="0"/>
              <a:pPr/>
              <a:t>2014-07-18</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8643C8E6-63EB-4584-AB33-71432F50A478}" type="slidenum">
              <a:rPr lang="ko-KR" altLang="en-US" smtClean="0"/>
              <a:pPr/>
              <a:t>‹#›</a:t>
            </a:fld>
            <a:endParaRPr lang="ko-KR" altLang="en-US"/>
          </a:p>
        </p:txBody>
      </p:sp>
    </p:spTree>
    <p:extLst>
      <p:ext uri="{BB962C8B-B14F-4D97-AF65-F5344CB8AC3E}">
        <p14:creationId xmlns:p14="http://schemas.microsoft.com/office/powerpoint/2010/main" val="19075638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B9A96378-18EE-40B3-99B4-ACD92EE5E16C}" type="datetime1">
              <a:rPr lang="ko-KR" altLang="en-US" smtClean="0"/>
              <a:pPr/>
              <a:t>2014-07-18</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8643C8E6-63EB-4584-AB33-71432F50A478}" type="slidenum">
              <a:rPr lang="ko-KR" altLang="en-US" smtClean="0"/>
              <a:pPr/>
              <a:t>‹#›</a:t>
            </a:fld>
            <a:endParaRPr lang="ko-KR" altLang="en-US"/>
          </a:p>
        </p:txBody>
      </p:sp>
    </p:spTree>
    <p:extLst>
      <p:ext uri="{BB962C8B-B14F-4D97-AF65-F5344CB8AC3E}">
        <p14:creationId xmlns:p14="http://schemas.microsoft.com/office/powerpoint/2010/main" val="15484158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19800" cy="5851525"/>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523858A4-B4B5-4167-A8F0-91D000BB484A}" type="datetime1">
              <a:rPr lang="ko-KR" altLang="en-US" smtClean="0"/>
              <a:pPr/>
              <a:t>2014-07-18</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8643C8E6-63EB-4584-AB33-71432F50A478}" type="slidenum">
              <a:rPr lang="ko-KR" altLang="en-US" smtClean="0"/>
              <a:pPr/>
              <a:t>‹#›</a:t>
            </a:fld>
            <a:endParaRPr lang="ko-KR" altLang="en-US"/>
          </a:p>
        </p:txBody>
      </p:sp>
    </p:spTree>
    <p:extLst>
      <p:ext uri="{BB962C8B-B14F-4D97-AF65-F5344CB8AC3E}">
        <p14:creationId xmlns:p14="http://schemas.microsoft.com/office/powerpoint/2010/main" val="3466562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dirty="0" smtClean="0"/>
              <a:t>마스터 제목 스타일 편집</a:t>
            </a:r>
            <a:endParaRPr lang="ko-KR" altLang="en-US" dirty="0"/>
          </a:p>
        </p:txBody>
      </p:sp>
      <p:sp>
        <p:nvSpPr>
          <p:cNvPr id="4" name="Rectangle 4"/>
          <p:cNvSpPr>
            <a:spLocks noGrp="1" noChangeArrowheads="1"/>
          </p:cNvSpPr>
          <p:nvPr>
            <p:ph type="dt" sz="half" idx="10"/>
          </p:nvPr>
        </p:nvSpPr>
        <p:spPr/>
        <p:txBody>
          <a:bodyPr/>
          <a:lstStyle>
            <a:lvl1pPr>
              <a:defRPr/>
            </a:lvl1pPr>
          </a:lstStyle>
          <a:p>
            <a:pPr>
              <a:defRPr/>
            </a:pPr>
            <a:fld id="{D0318D10-2E40-4878-AE17-A0CA9F382384}" type="datetime1">
              <a:rPr lang="ko-KR" altLang="en-US" smtClean="0"/>
              <a:pPr>
                <a:defRPr/>
              </a:pPr>
              <a:t>2014-07-18</a:t>
            </a:fld>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endParaRPr lang="en-US" altLang="ko-K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1F7EE9B6-C75F-4E2D-9843-F27F5C6AA828}" type="slidenum">
              <a:rPr lang="en-US" altLang="ko-KR"/>
              <a:pPr/>
              <a:t>‹#›</a:t>
            </a:fld>
            <a:endParaRPr lang="en-US" altLang="ko-KR"/>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사용자 지정 레이아웃">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0329863D-A846-4C65-943A-66EE90493529}" type="datetime1">
              <a:rPr lang="ko-KR" altLang="en-US" smtClean="0"/>
              <a:pPr/>
              <a:t>2014-07-18</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8643C8E6-63EB-4584-AB33-71432F50A478}" type="slidenum">
              <a:rPr lang="ko-KR" altLang="en-US" smtClean="0"/>
              <a:pPr/>
              <a:t>‹#›</a:t>
            </a:fld>
            <a:endParaRPr lang="ko-KR" altLang="en-US"/>
          </a:p>
        </p:txBody>
      </p:sp>
    </p:spTree>
    <p:extLst>
      <p:ext uri="{BB962C8B-B14F-4D97-AF65-F5344CB8AC3E}">
        <p14:creationId xmlns:p14="http://schemas.microsoft.com/office/powerpoint/2010/main" val="25384348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8A9F452A-5B4F-49AF-AA68-13AE27A21030}" type="datetime1">
              <a:rPr lang="ko-KR" altLang="en-US" smtClean="0"/>
              <a:pPr/>
              <a:t>2014-07-18</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D09E2C9F-D5C2-432F-B27A-81441E7F5CBD}" type="slidenum">
              <a:rPr lang="ko-KR" altLang="en-US" smtClean="0"/>
              <a:pPr/>
              <a:t>‹#›</a:t>
            </a:fld>
            <a:endParaRPr lang="ko-KR" altLang="en-US"/>
          </a:p>
        </p:txBody>
      </p:sp>
    </p:spTree>
    <p:extLst>
      <p:ext uri="{BB962C8B-B14F-4D97-AF65-F5344CB8AC3E}">
        <p14:creationId xmlns:p14="http://schemas.microsoft.com/office/powerpoint/2010/main" val="57109966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50012C39-502F-4D82-98C2-4710AA2BE629}" type="datetime1">
              <a:rPr lang="ko-KR" altLang="en-US" smtClean="0"/>
              <a:pPr/>
              <a:t>2014-07-18</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D09E2C9F-D5C2-432F-B27A-81441E7F5CBD}" type="slidenum">
              <a:rPr lang="ko-KR" altLang="en-US" smtClean="0"/>
              <a:pPr/>
              <a:t>‹#›</a:t>
            </a:fld>
            <a:endParaRPr lang="ko-KR" altLang="en-US"/>
          </a:p>
        </p:txBody>
      </p:sp>
    </p:spTree>
    <p:extLst>
      <p:ext uri="{BB962C8B-B14F-4D97-AF65-F5344CB8AC3E}">
        <p14:creationId xmlns:p14="http://schemas.microsoft.com/office/powerpoint/2010/main" val="226225254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9B9EBB90-98E0-45DA-8F82-F4ACE16E44E4}" type="datetime1">
              <a:rPr lang="ko-KR" altLang="en-US" smtClean="0"/>
              <a:pPr/>
              <a:t>2014-07-18</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D09E2C9F-D5C2-432F-B27A-81441E7F5CBD}" type="slidenum">
              <a:rPr lang="ko-KR" altLang="en-US" smtClean="0"/>
              <a:pPr/>
              <a:t>‹#›</a:t>
            </a:fld>
            <a:endParaRPr lang="ko-KR" altLang="en-US"/>
          </a:p>
        </p:txBody>
      </p:sp>
    </p:spTree>
    <p:extLst>
      <p:ext uri="{BB962C8B-B14F-4D97-AF65-F5344CB8AC3E}">
        <p14:creationId xmlns:p14="http://schemas.microsoft.com/office/powerpoint/2010/main" val="29350886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4806B761-9B84-4FF1-9347-F7935673E019}" type="datetime1">
              <a:rPr lang="ko-KR" altLang="en-US" smtClean="0"/>
              <a:pPr/>
              <a:t>2014-07-18</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D09E2C9F-D5C2-432F-B27A-81441E7F5CBD}" type="slidenum">
              <a:rPr lang="ko-KR" altLang="en-US" smtClean="0"/>
              <a:pPr/>
              <a:t>‹#›</a:t>
            </a:fld>
            <a:endParaRPr lang="ko-KR" altLang="en-US"/>
          </a:p>
        </p:txBody>
      </p:sp>
    </p:spTree>
    <p:extLst>
      <p:ext uri="{BB962C8B-B14F-4D97-AF65-F5344CB8AC3E}">
        <p14:creationId xmlns:p14="http://schemas.microsoft.com/office/powerpoint/2010/main" val="355778271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F3462887-783C-4615-83FE-F2BF1BFE8F83}" type="datetime1">
              <a:rPr lang="ko-KR" altLang="en-US" smtClean="0"/>
              <a:pPr/>
              <a:t>2014-07-18</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D09E2C9F-D5C2-432F-B27A-81441E7F5CBD}" type="slidenum">
              <a:rPr lang="ko-KR" altLang="en-US" smtClean="0"/>
              <a:pPr/>
              <a:t>‹#›</a:t>
            </a:fld>
            <a:endParaRPr lang="ko-KR" altLang="en-US"/>
          </a:p>
        </p:txBody>
      </p:sp>
    </p:spTree>
    <p:extLst>
      <p:ext uri="{BB962C8B-B14F-4D97-AF65-F5344CB8AC3E}">
        <p14:creationId xmlns:p14="http://schemas.microsoft.com/office/powerpoint/2010/main" val="280455251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74A91C74-1F25-4CAF-BB68-A3815A82075D}" type="datetime1">
              <a:rPr lang="ko-KR" altLang="en-US" smtClean="0"/>
              <a:pPr/>
              <a:t>2014-07-18</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D09E2C9F-D5C2-432F-B27A-81441E7F5CBD}" type="slidenum">
              <a:rPr lang="ko-KR" altLang="en-US" smtClean="0"/>
              <a:pPr/>
              <a:t>‹#›</a:t>
            </a:fld>
            <a:endParaRPr lang="ko-KR" altLang="en-US"/>
          </a:p>
        </p:txBody>
      </p:sp>
    </p:spTree>
    <p:extLst>
      <p:ext uri="{BB962C8B-B14F-4D97-AF65-F5344CB8AC3E}">
        <p14:creationId xmlns:p14="http://schemas.microsoft.com/office/powerpoint/2010/main" val="388495420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58D413AC-6C1B-4CD3-8B7B-BC654AB511DF}" type="datetime1">
              <a:rPr lang="ko-KR" altLang="en-US" smtClean="0"/>
              <a:pPr/>
              <a:t>2014-07-18</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D09E2C9F-D5C2-432F-B27A-81441E7F5CBD}" type="slidenum">
              <a:rPr lang="ko-KR" altLang="en-US" smtClean="0"/>
              <a:pPr/>
              <a:t>‹#›</a:t>
            </a:fld>
            <a:endParaRPr lang="ko-KR" altLang="en-US"/>
          </a:p>
        </p:txBody>
      </p:sp>
    </p:spTree>
    <p:extLst>
      <p:ext uri="{BB962C8B-B14F-4D97-AF65-F5344CB8AC3E}">
        <p14:creationId xmlns:p14="http://schemas.microsoft.com/office/powerpoint/2010/main" val="217625521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F9DAF05F-65D0-407C-B5E1-D913F2FFE4C4}" type="datetime1">
              <a:rPr lang="ko-KR" altLang="en-US" smtClean="0"/>
              <a:pPr/>
              <a:t>2014-07-18</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D09E2C9F-D5C2-432F-B27A-81441E7F5CBD}" type="slidenum">
              <a:rPr lang="ko-KR" altLang="en-US" smtClean="0"/>
              <a:pPr/>
              <a:t>‹#›</a:t>
            </a:fld>
            <a:endParaRPr lang="ko-KR" altLang="en-US"/>
          </a:p>
        </p:txBody>
      </p:sp>
    </p:spTree>
    <p:extLst>
      <p:ext uri="{BB962C8B-B14F-4D97-AF65-F5344CB8AC3E}">
        <p14:creationId xmlns:p14="http://schemas.microsoft.com/office/powerpoint/2010/main" val="318615020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92AF0133-AB70-49F9-88CC-1BA0227422A7}" type="datetime1">
              <a:rPr lang="ko-KR" altLang="en-US" smtClean="0"/>
              <a:pPr/>
              <a:t>2014-07-18</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D09E2C9F-D5C2-432F-B27A-81441E7F5CBD}" type="slidenum">
              <a:rPr lang="ko-KR" altLang="en-US" smtClean="0"/>
              <a:pPr/>
              <a:t>‹#›</a:t>
            </a:fld>
            <a:endParaRPr lang="ko-KR" altLang="en-US"/>
          </a:p>
        </p:txBody>
      </p:sp>
    </p:spTree>
    <p:extLst>
      <p:ext uri="{BB962C8B-B14F-4D97-AF65-F5344CB8AC3E}">
        <p14:creationId xmlns:p14="http://schemas.microsoft.com/office/powerpoint/2010/main" val="3186266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p:txBody>
          <a:bodyPr/>
          <a:lstStyle>
            <a:lvl1pPr>
              <a:defRPr/>
            </a:lvl1pPr>
          </a:lstStyle>
          <a:p>
            <a:pPr>
              <a:defRPr/>
            </a:pPr>
            <a:fld id="{0AC9D3E9-592F-45A8-98F8-6E7D10855F4B}" type="datetime1">
              <a:rPr lang="ko-KR" altLang="en-US" smtClean="0"/>
              <a:pPr>
                <a:defRPr/>
              </a:pPr>
              <a:t>2014-07-18</a:t>
            </a:fld>
            <a:endParaRPr lang="en-US" altLang="ko-KR"/>
          </a:p>
        </p:txBody>
      </p:sp>
      <p:sp>
        <p:nvSpPr>
          <p:cNvPr id="6" name="Rectangle 5"/>
          <p:cNvSpPr>
            <a:spLocks noGrp="1" noChangeArrowheads="1"/>
          </p:cNvSpPr>
          <p:nvPr>
            <p:ph type="ftr" sz="quarter" idx="11"/>
          </p:nvPr>
        </p:nvSpPr>
        <p:spPr/>
        <p:txBody>
          <a:bodyPr/>
          <a:lstStyle>
            <a:lvl1pPr>
              <a:defRPr/>
            </a:lvl1pPr>
          </a:lstStyle>
          <a:p>
            <a:pPr>
              <a:defRPr/>
            </a:pPr>
            <a:endParaRPr lang="en-US" altLang="ko-K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526F59E6-31D6-4C1C-AD86-14BEC6C82885}" type="slidenum">
              <a:rPr lang="en-US" altLang="ko-KR"/>
              <a:pPr/>
              <a:t>‹#›</a:t>
            </a:fld>
            <a:endParaRPr lang="en-US" altLang="ko-KR"/>
          </a:p>
        </p:txBody>
      </p:sp>
    </p:spTree>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18039177-4A9A-4F84-9444-80F4AF304719}" type="datetime1">
              <a:rPr lang="ko-KR" altLang="en-US" smtClean="0"/>
              <a:pPr/>
              <a:t>2014-07-18</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D09E2C9F-D5C2-432F-B27A-81441E7F5CBD}" type="slidenum">
              <a:rPr lang="ko-KR" altLang="en-US" smtClean="0"/>
              <a:pPr/>
              <a:t>‹#›</a:t>
            </a:fld>
            <a:endParaRPr lang="ko-KR" altLang="en-US"/>
          </a:p>
        </p:txBody>
      </p:sp>
    </p:spTree>
    <p:extLst>
      <p:ext uri="{BB962C8B-B14F-4D97-AF65-F5344CB8AC3E}">
        <p14:creationId xmlns:p14="http://schemas.microsoft.com/office/powerpoint/2010/main" val="406384675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19800" cy="5851525"/>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4FF9C26E-2F7E-4DE9-AF2E-6FCAB15ACA6F}" type="datetime1">
              <a:rPr lang="ko-KR" altLang="en-US" smtClean="0"/>
              <a:pPr/>
              <a:t>2014-07-18</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D09E2C9F-D5C2-432F-B27A-81441E7F5CBD}" type="slidenum">
              <a:rPr lang="ko-KR" altLang="en-US" smtClean="0"/>
              <a:pPr/>
              <a:t>‹#›</a:t>
            </a:fld>
            <a:endParaRPr lang="ko-KR" altLang="en-US"/>
          </a:p>
        </p:txBody>
      </p:sp>
    </p:spTree>
    <p:extLst>
      <p:ext uri="{BB962C8B-B14F-4D97-AF65-F5344CB8AC3E}">
        <p14:creationId xmlns:p14="http://schemas.microsoft.com/office/powerpoint/2010/main" val="3553700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fld id="{81B60A93-13A2-4B82-BA90-054FBE52FCCD}" type="datetime1">
              <a:rPr lang="ko-KR" altLang="en-US" smtClean="0"/>
              <a:pPr>
                <a:defRPr/>
              </a:pPr>
              <a:t>2014-07-18</a:t>
            </a:fld>
            <a:endParaRPr lang="en-US" altLang="ko-KR"/>
          </a:p>
        </p:txBody>
      </p:sp>
      <p:sp>
        <p:nvSpPr>
          <p:cNvPr id="3" name="Rectangle 5"/>
          <p:cNvSpPr>
            <a:spLocks noGrp="1" noChangeArrowheads="1"/>
          </p:cNvSpPr>
          <p:nvPr>
            <p:ph type="ftr" sz="quarter" idx="11"/>
          </p:nvPr>
        </p:nvSpPr>
        <p:spPr/>
        <p:txBody>
          <a:bodyPr/>
          <a:lstStyle>
            <a:lvl1pPr>
              <a:defRPr/>
            </a:lvl1pPr>
          </a:lstStyle>
          <a:p>
            <a:pPr>
              <a:defRPr/>
            </a:pPr>
            <a:endParaRPr lang="en-US" altLang="ko-KR"/>
          </a:p>
        </p:txBody>
      </p:sp>
      <p:sp>
        <p:nvSpPr>
          <p:cNvPr id="4" name="Rectangle 6"/>
          <p:cNvSpPr>
            <a:spLocks noGrp="1" noChangeArrowheads="1"/>
          </p:cNvSpPr>
          <p:nvPr>
            <p:ph type="sldNum" sz="quarter" idx="12"/>
          </p:nvPr>
        </p:nvSpPr>
        <p:spPr/>
        <p:txBody>
          <a:bodyPr/>
          <a:lstStyle>
            <a:lvl1pPr>
              <a:defRPr/>
            </a:lvl1pPr>
          </a:lstStyle>
          <a:p>
            <a:r>
              <a:rPr lang="en-US" altLang="ko-KR"/>
              <a:t>Slide </a:t>
            </a:r>
            <a:fld id="{3A7BA5C9-A822-4C20-955F-BBD7AABA9BB5}" type="slidenum">
              <a:rPr lang="en-US" altLang="ko-K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p:txBody>
          <a:bodyPr/>
          <a:lstStyle>
            <a:lvl1pPr>
              <a:defRPr/>
            </a:lvl1pPr>
          </a:lstStyle>
          <a:p>
            <a:pPr>
              <a:defRPr/>
            </a:pPr>
            <a:fld id="{64AE7DDF-0357-4062-8A24-55CBDC932607}" type="datetime1">
              <a:rPr lang="ko-KR" altLang="en-US" smtClean="0"/>
              <a:pPr>
                <a:defRPr/>
              </a:pPr>
              <a:t>2014-07-18</a:t>
            </a:fld>
            <a:endParaRPr lang="en-US" altLang="ko-KR"/>
          </a:p>
        </p:txBody>
      </p:sp>
      <p:sp>
        <p:nvSpPr>
          <p:cNvPr id="6" name="Rectangle 5"/>
          <p:cNvSpPr>
            <a:spLocks noGrp="1" noChangeArrowheads="1"/>
          </p:cNvSpPr>
          <p:nvPr>
            <p:ph type="ftr" sz="quarter" idx="11"/>
          </p:nvPr>
        </p:nvSpPr>
        <p:spPr/>
        <p:txBody>
          <a:bodyPr/>
          <a:lstStyle>
            <a:lvl1pPr>
              <a:defRPr/>
            </a:lvl1pPr>
          </a:lstStyle>
          <a:p>
            <a:pPr>
              <a:defRPr/>
            </a:pPr>
            <a:endParaRPr lang="en-US" altLang="ko-K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B780BF4D-CC67-43A5-9F47-0E9EE26D1EC4}" type="slidenum">
              <a:rPr lang="en-US" altLang="ko-K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p:txBody>
          <a:bodyPr/>
          <a:lstStyle>
            <a:lvl1pPr>
              <a:defRPr/>
            </a:lvl1pPr>
          </a:lstStyle>
          <a:p>
            <a:pPr>
              <a:defRPr/>
            </a:pPr>
            <a:fld id="{45FB4289-406D-4924-AE65-9685BC0016D1}" type="datetime1">
              <a:rPr lang="ko-KR" altLang="en-US" smtClean="0"/>
              <a:pPr>
                <a:defRPr/>
              </a:pPr>
              <a:t>2014-07-18</a:t>
            </a:fld>
            <a:endParaRPr lang="en-US" altLang="ko-KR"/>
          </a:p>
        </p:txBody>
      </p:sp>
      <p:sp>
        <p:nvSpPr>
          <p:cNvPr id="6" name="Rectangle 5"/>
          <p:cNvSpPr>
            <a:spLocks noGrp="1" noChangeArrowheads="1"/>
          </p:cNvSpPr>
          <p:nvPr>
            <p:ph type="ftr" sz="quarter" idx="11"/>
          </p:nvPr>
        </p:nvSpPr>
        <p:spPr/>
        <p:txBody>
          <a:bodyPr/>
          <a:lstStyle>
            <a:lvl1pPr>
              <a:defRPr/>
            </a:lvl1pPr>
          </a:lstStyle>
          <a:p>
            <a:pPr>
              <a:defRPr/>
            </a:pPr>
            <a:endParaRPr lang="en-US" altLang="ko-K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CD081C28-875F-4326-B024-EC94112F515A}" type="slidenum">
              <a:rPr lang="en-US" altLang="ko-K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fld id="{AA42179B-2034-4003-B6CE-89F2A4C7426B}" type="datetime1">
              <a:rPr lang="ko-KR" altLang="en-US" smtClean="0"/>
              <a:pPr>
                <a:defRPr/>
              </a:pPr>
              <a:t>2014-07-18</a:t>
            </a:fld>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endParaRPr lang="en-US" altLang="ko-K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49401D7D-1389-40A5-9353-92C10EC45BC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400800" y="-2209800"/>
            <a:ext cx="2133600" cy="48768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0" y="-2209800"/>
            <a:ext cx="6248400" cy="48768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fld id="{C0A011E1-E924-427E-9FD8-AA4D721B7AD6}" type="datetime1">
              <a:rPr lang="ko-KR" altLang="en-US" smtClean="0"/>
              <a:pPr>
                <a:defRPr/>
              </a:pPr>
              <a:t>2014-07-18</a:t>
            </a:fld>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endParaRPr lang="en-US" altLang="ko-K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D2CFA474-4AC8-42C1-BCD2-4D11448BFE2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1DBA321A-BFF3-4D70-9BD1-CF6608C104AD}" type="datetime1">
              <a:rPr lang="ko-KR" altLang="en-US" smtClean="0"/>
              <a:pPr/>
              <a:t>2014-07-18</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8643C8E6-63EB-4584-AB33-71432F50A478}" type="slidenum">
              <a:rPr lang="ko-KR" altLang="en-US" smtClean="0"/>
              <a:pPr/>
              <a:t>‹#›</a:t>
            </a:fld>
            <a:endParaRPr lang="ko-KR" altLang="en-US"/>
          </a:p>
        </p:txBody>
      </p:sp>
    </p:spTree>
    <p:extLst>
      <p:ext uri="{BB962C8B-B14F-4D97-AF65-F5344CB8AC3E}">
        <p14:creationId xmlns:p14="http://schemas.microsoft.com/office/powerpoint/2010/main" val="1594157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13" Type="http://schemas.openxmlformats.org/officeDocument/2006/relationships/theme" Target="../theme/theme2.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slideLayout" Target="../slideLayouts/slideLayout20.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0" y="-22098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762000" y="397331"/>
            <a:ext cx="10668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fld id="{3FF5BD86-548A-4CEB-A0CB-D6B5EC809A13}" type="datetime1">
              <a:rPr lang="ko-KR" altLang="en-US" smtClean="0"/>
              <a:pPr>
                <a:defRPr/>
              </a:pPr>
              <a:t>2014-07-18</a:t>
            </a:fld>
            <a:endParaRPr lang="en-US" altLang="ko-KR" dirty="0"/>
          </a:p>
        </p:txBody>
      </p:sp>
      <p:sp>
        <p:nvSpPr>
          <p:cNvPr id="1029" name="Rectangle 5"/>
          <p:cNvSpPr>
            <a:spLocks noGrp="1" noChangeArrowheads="1"/>
          </p:cNvSpPr>
          <p:nvPr>
            <p:ph type="ftr" sz="quarter" idx="3"/>
          </p:nvPr>
        </p:nvSpPr>
        <p:spPr bwMode="auto">
          <a:xfrm>
            <a:off x="6248400" y="647700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53E8C03F-F514-4906-AAC8-806673786EEB}" type="slidenum">
              <a:rPr lang="en-US" altLang="ko-KR"/>
              <a:pPr/>
              <a:t>‹#›</a:t>
            </a:fld>
            <a:endParaRPr lang="en-US" altLang="ko-KR"/>
          </a:p>
        </p:txBody>
      </p:sp>
      <p:sp>
        <p:nvSpPr>
          <p:cNvPr id="1031" name="Rectangle 7"/>
          <p:cNvSpPr>
            <a:spLocks noChangeArrowheads="1"/>
          </p:cNvSpPr>
          <p:nvPr/>
        </p:nvSpPr>
        <p:spPr bwMode="auto">
          <a:xfrm>
            <a:off x="4572000" y="381000"/>
            <a:ext cx="3962400" cy="215900"/>
          </a:xfrm>
          <a:prstGeom prst="rect">
            <a:avLst/>
          </a:prstGeom>
          <a:noFill/>
          <a:ln w="9525">
            <a:noFill/>
            <a:miter lim="800000"/>
            <a:headEnd/>
            <a:tailEnd/>
          </a:ln>
        </p:spPr>
        <p:txBody>
          <a:bodyPr lIns="0" tIns="0" rIns="0" bIns="0" anchor="b">
            <a:spAutoFit/>
          </a:bodyPr>
          <a:lstStyle/>
          <a:p>
            <a:pPr marL="1428750" lvl="4" algn="r"/>
            <a:r>
              <a:rPr lang="en-US" altLang="ko-KR" sz="1400" b="1" dirty="0">
                <a:ea typeface="굴림" charset="-127"/>
              </a:rPr>
              <a:t>doc.: IEEE </a:t>
            </a:r>
            <a:r>
              <a:rPr lang="en-US" altLang="ko-KR" b="1" dirty="0" smtClean="0">
                <a:ea typeface="굴림" charset="-127"/>
              </a:rPr>
              <a:t>15-14-0469-00-007a</a:t>
            </a:r>
            <a:endParaRPr lang="en-US" altLang="ko-KR" dirty="0">
              <a:ea typeface="굴림" charset="-127"/>
            </a:endParaRPr>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3" name="Rectangle 9"/>
          <p:cNvSpPr>
            <a:spLocks noChangeArrowheads="1"/>
          </p:cNvSpPr>
          <p:nvPr/>
        </p:nvSpPr>
        <p:spPr bwMode="auto">
          <a:xfrm>
            <a:off x="685800" y="6475413"/>
            <a:ext cx="2895600" cy="184666"/>
          </a:xfrm>
          <a:prstGeom prst="rect">
            <a:avLst/>
          </a:prstGeom>
          <a:noFill/>
          <a:ln w="9525">
            <a:noFill/>
            <a:miter lim="800000"/>
            <a:headEnd/>
            <a:tailEnd/>
          </a:ln>
        </p:spPr>
        <p:txBody>
          <a:bodyPr lIns="0" tIns="0" rIns="0" bIns="0">
            <a:spAutoFit/>
          </a:bodyPr>
          <a:lstStyle/>
          <a:p>
            <a:r>
              <a:rPr lang="en-US" altLang="ko-KR" dirty="0" smtClean="0">
                <a:ea typeface="굴림" charset="-127"/>
              </a:rPr>
              <a:t>IEEE802.15.7a</a:t>
            </a:r>
            <a:r>
              <a:rPr lang="en-US" altLang="ko-KR" baseline="0" dirty="0" smtClean="0">
                <a:ea typeface="굴림" charset="-127"/>
              </a:rPr>
              <a:t> </a:t>
            </a:r>
            <a:r>
              <a:rPr lang="en-US" altLang="ko-KR" dirty="0" smtClean="0">
                <a:ea typeface="굴림" charset="-127"/>
              </a:rPr>
              <a:t>OCC</a:t>
            </a:r>
            <a:r>
              <a:rPr lang="en-US" altLang="ko-KR" baseline="0" dirty="0" smtClean="0">
                <a:ea typeface="굴림" charset="-127"/>
              </a:rPr>
              <a:t> SG</a:t>
            </a:r>
            <a:endParaRPr lang="en-US" altLang="ko-KR" dirty="0">
              <a:ea typeface="굴림" charset="-127"/>
            </a:endParaRPr>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Lst>
  <p:timing>
    <p:tnLst>
      <p:par>
        <p:cTn id="1" dur="indefinite" restart="never" nodeType="tmRoot"/>
      </p:par>
    </p:tnLst>
  </p:timing>
  <p:hf sldNum="0" hdr="0" ftr="0" dt="0"/>
  <p:txStyles>
    <p:titleStyle>
      <a:lvl1pPr algn="ctr" rtl="0" eaLnBrk="0" fontAlgn="base" hangingPunct="0">
        <a:spcBef>
          <a:spcPct val="0"/>
        </a:spcBef>
        <a:spcAft>
          <a:spcPct val="0"/>
        </a:spcAft>
        <a:defRPr sz="4000">
          <a:solidFill>
            <a:schemeClr val="tx2"/>
          </a:solidFill>
          <a:latin typeface="+mj-lt"/>
          <a:ea typeface="+mj-ea"/>
          <a:cs typeface="+mj-cs"/>
        </a:defRPr>
      </a:lvl1pPr>
      <a:lvl2pPr algn="ctr" rtl="0" eaLnBrk="0" fontAlgn="base" hangingPunct="0">
        <a:spcBef>
          <a:spcPct val="0"/>
        </a:spcBef>
        <a:spcAft>
          <a:spcPct val="0"/>
        </a:spcAft>
        <a:defRPr sz="4000">
          <a:solidFill>
            <a:schemeClr val="tx2"/>
          </a:solidFill>
          <a:latin typeface="Times New Roman" pitchFamily="18" charset="0"/>
        </a:defRPr>
      </a:lvl2pPr>
      <a:lvl3pPr algn="ctr" rtl="0" eaLnBrk="0" fontAlgn="base" hangingPunct="0">
        <a:spcBef>
          <a:spcPct val="0"/>
        </a:spcBef>
        <a:spcAft>
          <a:spcPct val="0"/>
        </a:spcAft>
        <a:defRPr sz="4000">
          <a:solidFill>
            <a:schemeClr val="tx2"/>
          </a:solidFill>
          <a:latin typeface="Times New Roman" pitchFamily="18" charset="0"/>
        </a:defRPr>
      </a:lvl3pPr>
      <a:lvl4pPr algn="ctr" rtl="0" eaLnBrk="0" fontAlgn="base" hangingPunct="0">
        <a:spcBef>
          <a:spcPct val="0"/>
        </a:spcBef>
        <a:spcAft>
          <a:spcPct val="0"/>
        </a:spcAft>
        <a:defRPr sz="4000">
          <a:solidFill>
            <a:schemeClr val="tx2"/>
          </a:solidFill>
          <a:latin typeface="Times New Roman" pitchFamily="18" charset="0"/>
        </a:defRPr>
      </a:lvl4pPr>
      <a:lvl5pPr algn="ctr" rtl="0" eaLnBrk="0" fontAlgn="base" hangingPunct="0">
        <a:spcBef>
          <a:spcPct val="0"/>
        </a:spcBef>
        <a:spcAft>
          <a:spcPct val="0"/>
        </a:spcAft>
        <a:defRPr sz="4000">
          <a:solidFill>
            <a:schemeClr val="tx2"/>
          </a:solidFill>
          <a:latin typeface="Times New Roman" pitchFamily="18" charset="0"/>
        </a:defRPr>
      </a:lvl5pPr>
      <a:lvl6pPr marL="457200" algn="ctr" rtl="0" eaLnBrk="0" fontAlgn="base" hangingPunct="0">
        <a:spcBef>
          <a:spcPct val="0"/>
        </a:spcBef>
        <a:spcAft>
          <a:spcPct val="0"/>
        </a:spcAft>
        <a:defRPr sz="4000">
          <a:solidFill>
            <a:schemeClr val="tx2"/>
          </a:solidFill>
          <a:latin typeface="Times New Roman" pitchFamily="18" charset="0"/>
        </a:defRPr>
      </a:lvl6pPr>
      <a:lvl7pPr marL="914400" algn="ctr" rtl="0" eaLnBrk="0" fontAlgn="base" hangingPunct="0">
        <a:spcBef>
          <a:spcPct val="0"/>
        </a:spcBef>
        <a:spcAft>
          <a:spcPct val="0"/>
        </a:spcAft>
        <a:defRPr sz="4000">
          <a:solidFill>
            <a:schemeClr val="tx2"/>
          </a:solidFill>
          <a:latin typeface="Times New Roman" pitchFamily="18" charset="0"/>
        </a:defRPr>
      </a:lvl7pPr>
      <a:lvl8pPr marL="1371600" algn="ctr" rtl="0" eaLnBrk="0" fontAlgn="base" hangingPunct="0">
        <a:spcBef>
          <a:spcPct val="0"/>
        </a:spcBef>
        <a:spcAft>
          <a:spcPct val="0"/>
        </a:spcAft>
        <a:defRPr sz="4000">
          <a:solidFill>
            <a:schemeClr val="tx2"/>
          </a:solidFill>
          <a:latin typeface="Times New Roman" pitchFamily="18" charset="0"/>
        </a:defRPr>
      </a:lvl8pPr>
      <a:lvl9pPr marL="1828800" algn="ctr" rtl="0" eaLnBrk="0" fontAlgn="base" hangingPunct="0">
        <a:spcBef>
          <a:spcPct val="0"/>
        </a:spcBef>
        <a:spcAft>
          <a:spcPct val="0"/>
        </a:spcAft>
        <a:defRPr sz="40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822012-AF71-4323-9F7D-A98D323AEE12}" type="datetime1">
              <a:rPr lang="ko-KR" altLang="en-US" smtClean="0"/>
              <a:pPr/>
              <a:t>2014-07-18</a:t>
            </a:fld>
            <a:endParaRPr lang="ko-KR" altLang="en-US"/>
          </a:p>
        </p:txBody>
      </p:sp>
      <p:sp>
        <p:nvSpPr>
          <p:cNvPr id="5"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43C8E6-63EB-4584-AB33-71432F50A478}" type="slidenum">
              <a:rPr lang="ko-KR" altLang="en-US" smtClean="0"/>
              <a:pPr/>
              <a:t>‹#›</a:t>
            </a:fld>
            <a:endParaRPr lang="ko-KR" altLang="en-US"/>
          </a:p>
        </p:txBody>
      </p:sp>
    </p:spTree>
    <p:extLst>
      <p:ext uri="{BB962C8B-B14F-4D97-AF65-F5344CB8AC3E}">
        <p14:creationId xmlns:p14="http://schemas.microsoft.com/office/powerpoint/2010/main" val="900345162"/>
      </p:ext>
    </p:extLst>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 id="2147483796" r:id="rId12"/>
  </p:sldLayoutIdLst>
  <p:hf sldNum="0" hdr="0" ftr="0" dt="0"/>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8C25EE-BD47-4F41-B9E3-41463CFC3F9A}" type="datetime1">
              <a:rPr lang="ko-KR" altLang="en-US" smtClean="0"/>
              <a:pPr/>
              <a:t>2014-07-18</a:t>
            </a:fld>
            <a:endParaRPr lang="ko-KR" altLang="en-US"/>
          </a:p>
        </p:txBody>
      </p:sp>
      <p:sp>
        <p:nvSpPr>
          <p:cNvPr id="5"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9E2C9F-D5C2-432F-B27A-81441E7F5CBD}" type="slidenum">
              <a:rPr lang="ko-KR" altLang="en-US" smtClean="0"/>
              <a:pPr/>
              <a:t>‹#›</a:t>
            </a:fld>
            <a:endParaRPr lang="ko-KR" altLang="en-US"/>
          </a:p>
        </p:txBody>
      </p:sp>
    </p:spTree>
    <p:extLst>
      <p:ext uri="{BB962C8B-B14F-4D97-AF65-F5344CB8AC3E}">
        <p14:creationId xmlns:p14="http://schemas.microsoft.com/office/powerpoint/2010/main" val="3893678402"/>
      </p:ext>
    </p:extLst>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Lst>
  <p:timing>
    <p:tnLst>
      <p:par>
        <p:cTn id="1" dur="indefinite" restart="never" nodeType="tmRoot"/>
      </p:par>
    </p:tnLst>
  </p:timing>
  <p:hf sldNum="0" hdr="0" ftr="0" dt="0"/>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4" name="Rectangle 4"/>
          <p:cNvSpPr>
            <a:spLocks noChangeArrowheads="1"/>
          </p:cNvSpPr>
          <p:nvPr/>
        </p:nvSpPr>
        <p:spPr bwMode="auto">
          <a:xfrm>
            <a:off x="533400" y="762000"/>
            <a:ext cx="8001000" cy="5724644"/>
          </a:xfrm>
          <a:prstGeom prst="rect">
            <a:avLst/>
          </a:prstGeom>
          <a:noFill/>
          <a:ln w="12700">
            <a:noFill/>
            <a:miter lim="800000"/>
            <a:headEnd type="none" w="sm" len="sm"/>
            <a:tailEnd type="none" w="sm" len="sm"/>
          </a:ln>
          <a:effectLst/>
        </p:spPr>
        <p:txBody>
          <a:bodyPr>
            <a:spAutoFit/>
          </a:bodyPr>
          <a:lstStyle/>
          <a:p>
            <a:pPr marL="914400" indent="-914400"/>
            <a:r>
              <a:rPr lang="en-US" altLang="ko-KR" sz="2000" b="1" u="sng" dirty="0">
                <a:effectLst>
                  <a:outerShdw blurRad="38100" dist="38100" dir="2700000" algn="tl">
                    <a:srgbClr val="C0C0C0"/>
                  </a:outerShdw>
                </a:effectLst>
                <a:ea typeface="굴림" charset="-127"/>
              </a:rPr>
              <a:t>Project: IEEE P802.15 Working Group for Wireless Personal Area Networks (WPANs)</a:t>
            </a:r>
            <a:endParaRPr lang="en-US" altLang="ko-KR" sz="2000" b="1" dirty="0">
              <a:ea typeface="굴림" charset="-127"/>
            </a:endParaRPr>
          </a:p>
          <a:p>
            <a:pPr marL="914400" indent="-914400"/>
            <a:endParaRPr lang="en-US" altLang="ko-KR" sz="2000" dirty="0">
              <a:ea typeface="굴림" charset="-127"/>
            </a:endParaRPr>
          </a:p>
          <a:p>
            <a:pPr marL="914400" indent="-914400"/>
            <a:r>
              <a:rPr lang="en-US" altLang="ko-KR" sz="1800" b="1" dirty="0">
                <a:ea typeface="굴림" charset="-127"/>
              </a:rPr>
              <a:t>Submission Title:</a:t>
            </a:r>
            <a:r>
              <a:rPr lang="en-US" altLang="ko-KR" sz="1800" dirty="0">
                <a:ea typeface="굴림" charset="-127"/>
              </a:rPr>
              <a:t>  </a:t>
            </a:r>
            <a:r>
              <a:rPr lang="en-US" altLang="ko-KR" sz="1800" dirty="0" smtClean="0">
                <a:ea typeface="굴림" charset="-127"/>
              </a:rPr>
              <a:t>Optical Camera Communication(OCC) SG </a:t>
            </a:r>
            <a:r>
              <a:rPr lang="en-US" altLang="ko-KR" sz="1800" dirty="0">
                <a:ea typeface="굴림" charset="-127"/>
              </a:rPr>
              <a:t>Closing Report for </a:t>
            </a:r>
            <a:r>
              <a:rPr lang="en-US" altLang="ko-KR" sz="1800" dirty="0" smtClean="0">
                <a:ea typeface="굴림" charset="-127"/>
              </a:rPr>
              <a:t>San Diego July 2014</a:t>
            </a:r>
            <a:endParaRPr lang="en-US" altLang="ko-KR" sz="1800" dirty="0">
              <a:ea typeface="굴림" charset="-127"/>
            </a:endParaRPr>
          </a:p>
          <a:p>
            <a:pPr marL="914400" indent="-914400"/>
            <a:r>
              <a:rPr lang="en-US" altLang="ko-KR" sz="1800" b="1" dirty="0">
                <a:ea typeface="굴림" charset="-127"/>
              </a:rPr>
              <a:t>Date Submitted</a:t>
            </a:r>
            <a:r>
              <a:rPr lang="en-US" altLang="ko-KR" sz="1800" b="1" dirty="0" smtClean="0">
                <a:ea typeface="굴림" charset="-127"/>
              </a:rPr>
              <a:t>: July 17 2014</a:t>
            </a:r>
            <a:endParaRPr lang="en-US" altLang="ko-KR" sz="1800" dirty="0">
              <a:ea typeface="굴림" charset="-127"/>
            </a:endParaRPr>
          </a:p>
          <a:p>
            <a:pPr marL="914400" indent="-914400"/>
            <a:r>
              <a:rPr lang="en-US" altLang="ko-KR" sz="1800" b="1" dirty="0">
                <a:ea typeface="굴림" charset="-127"/>
              </a:rPr>
              <a:t>Source:</a:t>
            </a:r>
            <a:r>
              <a:rPr lang="en-US" altLang="ko-KR" sz="1800" dirty="0">
                <a:ea typeface="굴림" charset="-127"/>
              </a:rPr>
              <a:t> 	 Yeong Min Jang, </a:t>
            </a:r>
            <a:r>
              <a:rPr lang="en-US" altLang="ko-KR" sz="1800" dirty="0" err="1">
                <a:ea typeface="굴림" charset="-127"/>
              </a:rPr>
              <a:t>Kookmin</a:t>
            </a:r>
            <a:r>
              <a:rPr lang="en-US" altLang="ko-KR" sz="1800" dirty="0">
                <a:ea typeface="굴림" charset="-127"/>
              </a:rPr>
              <a:t> </a:t>
            </a:r>
            <a:r>
              <a:rPr lang="en-US" altLang="ko-KR" sz="1800" dirty="0" smtClean="0">
                <a:ea typeface="굴림" charset="-127"/>
              </a:rPr>
              <a:t>University, Yu </a:t>
            </a:r>
            <a:r>
              <a:rPr lang="en-US" altLang="ko-KR" sz="1800" dirty="0" err="1" smtClean="0">
                <a:ea typeface="굴림" charset="-127"/>
              </a:rPr>
              <a:t>Zeng</a:t>
            </a:r>
            <a:r>
              <a:rPr lang="en-US" altLang="ko-KR" sz="1800" dirty="0" smtClean="0">
                <a:ea typeface="굴림" charset="-127"/>
              </a:rPr>
              <a:t>, China Telecom</a:t>
            </a:r>
            <a:endParaRPr lang="en-US" altLang="ko-KR" sz="1800" dirty="0">
              <a:ea typeface="굴림" charset="-127"/>
            </a:endParaRPr>
          </a:p>
          <a:p>
            <a:pPr marL="914400" indent="-914400"/>
            <a:r>
              <a:rPr lang="en-US" altLang="ko-KR" sz="1800" b="1" dirty="0">
                <a:ea typeface="굴림" charset="-127"/>
              </a:rPr>
              <a:t>Contact: </a:t>
            </a:r>
            <a:r>
              <a:rPr lang="en-US" altLang="ko-KR" dirty="0">
                <a:ea typeface="굴림" charset="-127"/>
              </a:rPr>
              <a:t>	</a:t>
            </a:r>
            <a:r>
              <a:rPr lang="en-US" altLang="ko-KR" sz="1800" dirty="0">
                <a:ea typeface="굴림" charset="-127"/>
              </a:rPr>
              <a:t> Yeong Min Jang, Kookmin University</a:t>
            </a:r>
          </a:p>
          <a:p>
            <a:pPr marL="914400" indent="-914400"/>
            <a:r>
              <a:rPr lang="en-US" altLang="ko-KR" sz="1800" b="1" dirty="0">
                <a:ea typeface="굴림" charset="-127"/>
              </a:rPr>
              <a:t>Voice:</a:t>
            </a:r>
            <a:r>
              <a:rPr lang="en-US" altLang="ko-KR" sz="1800" dirty="0">
                <a:ea typeface="굴림" charset="-127"/>
              </a:rPr>
              <a:t> 	E-Mail: yjang@kookmin.ac.kr 	</a:t>
            </a:r>
          </a:p>
          <a:p>
            <a:pPr marL="914400" indent="-914400"/>
            <a:r>
              <a:rPr lang="en-US" altLang="ko-KR" sz="1800" b="1" dirty="0">
                <a:ea typeface="굴림" charset="-127"/>
              </a:rPr>
              <a:t>Re:</a:t>
            </a:r>
            <a:r>
              <a:rPr lang="en-US" altLang="ko-KR" sz="1800" dirty="0">
                <a:ea typeface="굴림" charset="-127"/>
              </a:rPr>
              <a:t> 	</a:t>
            </a:r>
            <a:r>
              <a:rPr lang="en-US" altLang="ko-KR" sz="1800" dirty="0" smtClean="0">
                <a:ea typeface="굴림" charset="-127"/>
              </a:rPr>
              <a:t>OCC SG Closing </a:t>
            </a:r>
            <a:r>
              <a:rPr lang="en-US" altLang="ko-KR" sz="1800" dirty="0">
                <a:ea typeface="굴림" charset="-127"/>
              </a:rPr>
              <a:t>Report for  </a:t>
            </a:r>
            <a:r>
              <a:rPr lang="en-US" altLang="ko-KR" sz="1800" dirty="0" smtClean="0">
                <a:ea typeface="굴림" charset="-127"/>
              </a:rPr>
              <a:t>July 2014 </a:t>
            </a:r>
            <a:r>
              <a:rPr lang="en-US" altLang="ko-KR" sz="1800" dirty="0">
                <a:ea typeface="굴림" charset="-127"/>
              </a:rPr>
              <a:t>Session</a:t>
            </a:r>
          </a:p>
          <a:p>
            <a:pPr marL="914400" indent="-914400"/>
            <a:r>
              <a:rPr lang="en-US" altLang="ko-KR" sz="1800" b="1" dirty="0">
                <a:ea typeface="굴림" charset="-127"/>
              </a:rPr>
              <a:t>Abstract: </a:t>
            </a:r>
            <a:r>
              <a:rPr lang="en-US" altLang="ko-KR" sz="1800" dirty="0">
                <a:ea typeface="굴림" charset="-127"/>
              </a:rPr>
              <a:t>Closing Report for the </a:t>
            </a:r>
            <a:r>
              <a:rPr lang="en-US" altLang="ko-KR" sz="1800" dirty="0" smtClean="0">
                <a:ea typeface="굴림" charset="-127"/>
              </a:rPr>
              <a:t>IEEE802.15.7a OCC SG </a:t>
            </a:r>
            <a:r>
              <a:rPr lang="en-US" altLang="ko-KR" sz="1800" dirty="0">
                <a:ea typeface="굴림" charset="-127"/>
              </a:rPr>
              <a:t>Session in </a:t>
            </a:r>
            <a:r>
              <a:rPr lang="en-US" altLang="ko-KR" sz="1800" dirty="0" smtClean="0">
                <a:ea typeface="굴림" charset="-127"/>
              </a:rPr>
              <a:t>San Diego</a:t>
            </a:r>
          </a:p>
          <a:p>
            <a:pPr marL="914400" indent="-914400"/>
            <a:r>
              <a:rPr lang="en-US" altLang="ko-KR" sz="1800" b="1" dirty="0" smtClean="0">
                <a:ea typeface="굴림" charset="-127"/>
              </a:rPr>
              <a:t>Purpose</a:t>
            </a:r>
            <a:r>
              <a:rPr lang="en-US" altLang="ko-KR" sz="1800" b="1" dirty="0">
                <a:ea typeface="굴림" charset="-127"/>
              </a:rPr>
              <a:t>:</a:t>
            </a:r>
            <a:r>
              <a:rPr lang="en-US" altLang="ko-KR" sz="1800" dirty="0">
                <a:ea typeface="굴림" charset="-127"/>
              </a:rPr>
              <a:t>	To investigate forming an </a:t>
            </a:r>
            <a:r>
              <a:rPr lang="en-US" altLang="ko-KR" sz="1800" dirty="0" smtClean="0">
                <a:ea typeface="굴림" charset="-127"/>
              </a:rPr>
              <a:t>IEEE802.15.7a Task Group</a:t>
            </a:r>
            <a:r>
              <a:rPr lang="en-US" altLang="ko-KR" sz="1800" dirty="0">
                <a:ea typeface="굴림" charset="-127"/>
              </a:rPr>
              <a:t>.</a:t>
            </a:r>
          </a:p>
          <a:p>
            <a:pPr marL="914400" indent="-914400"/>
            <a:r>
              <a:rPr lang="en-US" altLang="ko-KR" sz="1800" b="1" dirty="0">
                <a:ea typeface="굴림" charset="-127"/>
              </a:rPr>
              <a:t>Notice:</a:t>
            </a:r>
            <a:r>
              <a:rPr lang="en-US" altLang="ko-KR" sz="1800" dirty="0">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a:r>
              <a:rPr lang="en-US" altLang="ko-KR" sz="1800" b="1" dirty="0">
                <a:ea typeface="굴림" charset="-127"/>
              </a:rPr>
              <a:t>Release:</a:t>
            </a:r>
            <a:r>
              <a:rPr lang="en-US" altLang="ko-KR" sz="1800" dirty="0">
                <a:ea typeface="굴림"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6"/>
          <p:cNvSpPr>
            <a:spLocks noGrp="1" noChangeArrowheads="1"/>
          </p:cNvSpPr>
          <p:nvPr>
            <p:ph type="title"/>
          </p:nvPr>
        </p:nvSpPr>
        <p:spPr>
          <a:noFill/>
        </p:spPr>
        <p:txBody>
          <a:bodyPr/>
          <a:lstStyle/>
          <a:p>
            <a:r>
              <a:rPr lang="en-US" altLang="ja-JP" b="1" dirty="0" smtClean="0">
                <a:ea typeface="ＭＳ Ｐゴシック" pitchFamily="34" charset="-128"/>
              </a:rPr>
              <a:t>Purpose of OCC Study Group</a:t>
            </a:r>
          </a:p>
        </p:txBody>
      </p:sp>
      <p:sp>
        <p:nvSpPr>
          <p:cNvPr id="12292" name="Rectangle 7"/>
          <p:cNvSpPr>
            <a:spLocks noGrp="1" noChangeArrowheads="1"/>
          </p:cNvSpPr>
          <p:nvPr>
            <p:ph idx="4294967295"/>
          </p:nvPr>
        </p:nvSpPr>
        <p:spPr>
          <a:xfrm>
            <a:off x="228600" y="2057400"/>
            <a:ext cx="8686800" cy="4267200"/>
          </a:xfrm>
          <a:noFill/>
        </p:spPr>
        <p:txBody>
          <a:bodyPr/>
          <a:lstStyle/>
          <a:p>
            <a:r>
              <a:rPr lang="en-US" altLang="ko-KR" sz="2400" dirty="0" smtClean="0"/>
              <a:t>IEEE P802.15.7a OCC SG </a:t>
            </a:r>
            <a:r>
              <a:rPr lang="en-US" altLang="ko-KR" sz="2400" dirty="0"/>
              <a:t>is studying applications and technology in support of creating a </a:t>
            </a:r>
            <a:r>
              <a:rPr lang="en-US" altLang="ko-KR" sz="2400" dirty="0" smtClean="0"/>
              <a:t>PAR and a CSD for </a:t>
            </a:r>
            <a:r>
              <a:rPr lang="en-US" altLang="ko-KR" sz="2400" dirty="0"/>
              <a:t>creating a task group to write an air interface standard that supports the transmission of data by modulated lights that can be received and processed via an image sensor. </a:t>
            </a:r>
            <a:endParaRPr lang="en-US" altLang="ko-KR" sz="2400" dirty="0" smtClean="0"/>
          </a:p>
          <a:p>
            <a:r>
              <a:rPr lang="en-US" altLang="ko-KR" sz="2400" dirty="0"/>
              <a:t>This  amendment defines Physical layer (PHY) and MAC layer of Optical Camera Communications (OCC) using light frequencies over the spectral range of near-Infrared (IR) to near-Ultra Violet (UV) or Ultra Violet (UV) </a:t>
            </a:r>
            <a:endParaRPr lang="en-US" altLang="ja-JP" dirty="0" smtClean="0">
              <a:ea typeface="ＭＳ Ｐゴシック" pitchFamily="34" charset="-128"/>
            </a:endParaRPr>
          </a:p>
          <a:p>
            <a:endParaRPr lang="en-US" altLang="ja-JP" dirty="0" smtClean="0">
              <a:ea typeface="ＭＳ Ｐゴシック" pitchFamily="34" charset="-128"/>
            </a:endParaRPr>
          </a:p>
          <a:p>
            <a:endParaRPr lang="en-US" altLang="ja-JP" dirty="0" smtClean="0">
              <a:ea typeface="ＭＳ Ｐゴシック" pitchFamily="34" charset="-128"/>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6"/>
          <p:cNvSpPr>
            <a:spLocks noGrp="1" noChangeArrowheads="1"/>
          </p:cNvSpPr>
          <p:nvPr>
            <p:ph type="title"/>
          </p:nvPr>
        </p:nvSpPr>
        <p:spPr>
          <a:noFill/>
        </p:spPr>
        <p:txBody>
          <a:bodyPr/>
          <a:lstStyle/>
          <a:p>
            <a:r>
              <a:rPr lang="en-US" altLang="ja-JP" b="1" dirty="0" smtClean="0">
                <a:ea typeface="ＭＳ Ｐゴシック" pitchFamily="34" charset="-128"/>
              </a:rPr>
              <a:t>Objective of Meeting</a:t>
            </a:r>
          </a:p>
        </p:txBody>
      </p:sp>
      <p:sp>
        <p:nvSpPr>
          <p:cNvPr id="13316" name="Rectangle 7"/>
          <p:cNvSpPr>
            <a:spLocks noGrp="1" noChangeArrowheads="1"/>
          </p:cNvSpPr>
          <p:nvPr>
            <p:ph idx="4294967295"/>
          </p:nvPr>
        </p:nvSpPr>
        <p:spPr>
          <a:xfrm>
            <a:off x="228600" y="2057400"/>
            <a:ext cx="8686800" cy="4267200"/>
          </a:xfrm>
        </p:spPr>
        <p:txBody>
          <a:bodyPr/>
          <a:lstStyle/>
          <a:p>
            <a:r>
              <a:rPr lang="en-US" altLang="ja-JP" dirty="0" smtClean="0">
                <a:ea typeface="ＭＳ Ｐゴシック" pitchFamily="34" charset="-128"/>
              </a:rPr>
              <a:t>Call for Applications about the amendment of IEEE 802.15.7 and some study items of OCC</a:t>
            </a:r>
          </a:p>
          <a:p>
            <a:r>
              <a:rPr lang="en-US" altLang="ja-JP" dirty="0" smtClean="0">
                <a:ea typeface="ＭＳ Ｐゴシック" pitchFamily="34" charset="-128"/>
              </a:rPr>
              <a:t>Hearing of presentations about Call for application about OCC including LED-ID services and digital signage services</a:t>
            </a:r>
          </a:p>
          <a:p>
            <a:r>
              <a:rPr lang="en-US" altLang="ja-JP" dirty="0" smtClean="0">
                <a:ea typeface="ＭＳ Ｐゴシック" pitchFamily="34" charset="-128"/>
              </a:rPr>
              <a:t>Updating the PAR and CSD</a:t>
            </a:r>
          </a:p>
          <a:p>
            <a:pPr>
              <a:buFontTx/>
              <a:buNone/>
            </a:pPr>
            <a:endParaRPr lang="en-US" altLang="ja-JP" dirty="0" smtClean="0">
              <a:ea typeface="ＭＳ Ｐゴシック" pitchFamily="34" charset="-128"/>
            </a:endParaRPr>
          </a:p>
          <a:p>
            <a:endParaRPr lang="en-US" altLang="ja-JP" dirty="0" smtClean="0">
              <a:ea typeface="ＭＳ Ｐゴシック" pitchFamily="34" charset="-128"/>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4"/>
          <p:cNvSpPr>
            <a:spLocks noChangeArrowheads="1"/>
          </p:cNvSpPr>
          <p:nvPr/>
        </p:nvSpPr>
        <p:spPr bwMode="auto">
          <a:xfrm>
            <a:off x="304800" y="604617"/>
            <a:ext cx="8534400" cy="5663089"/>
          </a:xfrm>
          <a:prstGeom prst="rect">
            <a:avLst/>
          </a:prstGeom>
          <a:noFill/>
          <a:ln w="12700">
            <a:noFill/>
            <a:miter lim="800000"/>
            <a:headEnd type="none" w="sm" len="sm"/>
            <a:tailEnd type="none" w="sm" len="sm"/>
          </a:ln>
        </p:spPr>
        <p:txBody>
          <a:bodyPr>
            <a:spAutoFit/>
          </a:bodyPr>
          <a:lstStyle/>
          <a:p>
            <a:pPr marL="268288" indent="-268288">
              <a:buFontTx/>
              <a:buAutoNum type="arabicPeriod"/>
            </a:pPr>
            <a:r>
              <a:rPr lang="en-US" altLang="ja-JP" sz="2400" dirty="0" smtClean="0">
                <a:ea typeface="ＭＳ Ｐゴシック" pitchFamily="34" charset="-128"/>
              </a:rPr>
              <a:t>July 2014 meeting: 4 Sessions(Mon PM2, Tue PM1/PM2 and Wed AM1) </a:t>
            </a:r>
          </a:p>
          <a:p>
            <a:pPr marL="268288" indent="-268288">
              <a:buFontTx/>
              <a:buAutoNum type="arabicPeriod"/>
            </a:pPr>
            <a:r>
              <a:rPr lang="en-US" altLang="ja-JP" sz="2400" dirty="0" smtClean="0">
                <a:ea typeface="ＭＳ Ｐゴシック" pitchFamily="34" charset="-128"/>
              </a:rPr>
              <a:t>Attendance: 11 attendees (Mon PM2), 12 </a:t>
            </a:r>
            <a:r>
              <a:rPr lang="en-US" altLang="ja-JP" sz="2400" dirty="0">
                <a:ea typeface="ＭＳ Ｐゴシック" pitchFamily="34" charset="-128"/>
              </a:rPr>
              <a:t>attendees </a:t>
            </a:r>
            <a:r>
              <a:rPr lang="en-US" altLang="ja-JP" sz="2400" dirty="0" smtClean="0">
                <a:ea typeface="ＭＳ Ｐゴシック" pitchFamily="34" charset="-128"/>
              </a:rPr>
              <a:t>(Tue PM1), 15 </a:t>
            </a:r>
            <a:r>
              <a:rPr lang="en-US" altLang="ja-JP" sz="2400" dirty="0">
                <a:ea typeface="ＭＳ Ｐゴシック" pitchFamily="34" charset="-128"/>
              </a:rPr>
              <a:t>attendees (Tue  </a:t>
            </a:r>
            <a:r>
              <a:rPr lang="en-US" altLang="ja-JP" sz="2400" dirty="0" smtClean="0">
                <a:ea typeface="ＭＳ Ｐゴシック" pitchFamily="34" charset="-128"/>
              </a:rPr>
              <a:t>PM2</a:t>
            </a:r>
            <a:r>
              <a:rPr lang="en-US" altLang="ja-JP" sz="2400" dirty="0">
                <a:ea typeface="ＭＳ Ｐゴシック" pitchFamily="34" charset="-128"/>
              </a:rPr>
              <a:t>), </a:t>
            </a:r>
            <a:r>
              <a:rPr lang="en-US" altLang="ja-JP" sz="2400" dirty="0" smtClean="0">
                <a:ea typeface="ＭＳ Ｐゴシック" pitchFamily="34" charset="-128"/>
              </a:rPr>
              <a:t>8 </a:t>
            </a:r>
            <a:r>
              <a:rPr lang="en-US" altLang="ja-JP" sz="2400" dirty="0">
                <a:ea typeface="ＭＳ Ｐゴシック" pitchFamily="34" charset="-128"/>
              </a:rPr>
              <a:t>attendees </a:t>
            </a:r>
            <a:r>
              <a:rPr lang="en-US" altLang="ja-JP" sz="2400" dirty="0" smtClean="0">
                <a:ea typeface="ＭＳ Ｐゴシック" pitchFamily="34" charset="-128"/>
              </a:rPr>
              <a:t>(Wed AM1</a:t>
            </a:r>
            <a:r>
              <a:rPr lang="en-US" altLang="ja-JP" sz="2400" dirty="0" smtClean="0">
                <a:ea typeface="ＭＳ Ｐゴシック" pitchFamily="34" charset="-128"/>
              </a:rPr>
              <a:t>)</a:t>
            </a:r>
          </a:p>
          <a:p>
            <a:r>
              <a:rPr lang="en-US" altLang="ja-JP" sz="1600" b="1" dirty="0" smtClean="0">
                <a:ea typeface="ＭＳ Ｐゴシック" pitchFamily="34" charset="-128"/>
              </a:rPr>
              <a:t>     </a:t>
            </a:r>
            <a:r>
              <a:rPr lang="en-US" altLang="ja-JP" sz="1800" b="1" dirty="0" smtClean="0">
                <a:solidFill>
                  <a:srgbClr val="FF0000"/>
                </a:solidFill>
                <a:ea typeface="ＭＳ Ｐゴシック" pitchFamily="34" charset="-128"/>
              </a:rPr>
              <a:t>Participated Companies</a:t>
            </a:r>
            <a:r>
              <a:rPr lang="en-US" altLang="ja-JP" sz="1600" b="1" dirty="0" smtClean="0">
                <a:solidFill>
                  <a:srgbClr val="FF0000"/>
                </a:solidFill>
                <a:ea typeface="ＭＳ Ｐゴシック" pitchFamily="34" charset="-128"/>
              </a:rPr>
              <a:t>: </a:t>
            </a:r>
            <a:r>
              <a:rPr lang="en-US" altLang="ja-JP" sz="1600" b="1" dirty="0" err="1" smtClean="0">
                <a:solidFill>
                  <a:srgbClr val="0066FF"/>
                </a:solidFill>
                <a:ea typeface="ＭＳ Ｐゴシック" pitchFamily="34" charset="-128"/>
              </a:rPr>
              <a:t>Kookmin</a:t>
            </a:r>
            <a:r>
              <a:rPr lang="en-US" altLang="ja-JP" sz="1600" b="1" dirty="0" smtClean="0">
                <a:solidFill>
                  <a:srgbClr val="0066FF"/>
                </a:solidFill>
                <a:ea typeface="ＭＳ Ｐゴシック" pitchFamily="34" charset="-128"/>
              </a:rPr>
              <a:t> University,  Intel,  China Telecom, Seoul National    </a:t>
            </a:r>
          </a:p>
          <a:p>
            <a:r>
              <a:rPr lang="en-US" altLang="ja-JP" sz="1600" b="1" dirty="0">
                <a:solidFill>
                  <a:srgbClr val="0066FF"/>
                </a:solidFill>
                <a:ea typeface="ＭＳ Ｐゴシック" pitchFamily="34" charset="-128"/>
              </a:rPr>
              <a:t> </a:t>
            </a:r>
            <a:r>
              <a:rPr lang="en-US" altLang="ja-JP" sz="1600" b="1" dirty="0" smtClean="0">
                <a:solidFill>
                  <a:srgbClr val="0066FF"/>
                </a:solidFill>
                <a:ea typeface="ＭＳ Ｐゴシック" pitchFamily="34" charset="-128"/>
              </a:rPr>
              <a:t>   </a:t>
            </a:r>
            <a:r>
              <a:rPr lang="en-US" altLang="ja-JP" sz="1600" b="1" dirty="0" smtClean="0">
                <a:solidFill>
                  <a:srgbClr val="0066FF"/>
                </a:solidFill>
                <a:ea typeface="ＭＳ Ｐゴシック" pitchFamily="34" charset="-128"/>
              </a:rPr>
              <a:t> Univ. of Science &amp; Tech., Toshiba, Casio, Canon, ZTE, SONY, NTT, Boeing, CSUS, Kyocera </a:t>
            </a:r>
          </a:p>
          <a:p>
            <a:r>
              <a:rPr lang="en-US" altLang="ja-JP" sz="1600" b="1">
                <a:solidFill>
                  <a:srgbClr val="0066FF"/>
                </a:solidFill>
                <a:ea typeface="ＭＳ Ｐゴシック" pitchFamily="34" charset="-128"/>
              </a:rPr>
              <a:t> </a:t>
            </a:r>
            <a:r>
              <a:rPr lang="en-US" altLang="ja-JP" sz="1600" b="1" smtClean="0">
                <a:solidFill>
                  <a:srgbClr val="0066FF"/>
                </a:solidFill>
                <a:ea typeface="ＭＳ Ｐゴシック" pitchFamily="34" charset="-128"/>
              </a:rPr>
              <a:t>    </a:t>
            </a:r>
            <a:r>
              <a:rPr lang="en-US" altLang="ja-JP" sz="1600" b="1" smtClean="0">
                <a:solidFill>
                  <a:srgbClr val="0066FF"/>
                </a:solidFill>
                <a:ea typeface="ＭＳ Ｐゴシック" pitchFamily="34" charset="-128"/>
              </a:rPr>
              <a:t>and </a:t>
            </a:r>
            <a:r>
              <a:rPr lang="en-US" altLang="ja-JP" sz="1600" b="1" dirty="0" smtClean="0">
                <a:solidFill>
                  <a:srgbClr val="0066FF"/>
                </a:solidFill>
                <a:ea typeface="ＭＳ Ｐゴシック" pitchFamily="34" charset="-128"/>
              </a:rPr>
              <a:t>etc.</a:t>
            </a:r>
            <a:endParaRPr lang="en-US" altLang="ja-JP" sz="1600" b="1" dirty="0" smtClean="0">
              <a:solidFill>
                <a:srgbClr val="0066FF"/>
              </a:solidFill>
              <a:ea typeface="ＭＳ Ｐゴシック" pitchFamily="34" charset="-128"/>
            </a:endParaRPr>
          </a:p>
          <a:p>
            <a:r>
              <a:rPr lang="en-US" altLang="ko-KR" sz="2400" dirty="0" smtClean="0"/>
              <a:t>3. Discussions</a:t>
            </a:r>
            <a:endParaRPr lang="en-US" altLang="ko-KR" sz="2400" dirty="0"/>
          </a:p>
          <a:p>
            <a:pPr marL="914400" lvl="1" indent="-457200"/>
            <a:r>
              <a:rPr lang="en-US" altLang="ko-KR" sz="2400" dirty="0"/>
              <a:t>  - Discussion about the </a:t>
            </a:r>
            <a:r>
              <a:rPr lang="en-US" altLang="ko-KR" sz="2400" dirty="0" smtClean="0"/>
              <a:t>third </a:t>
            </a:r>
            <a:r>
              <a:rPr lang="en-US" altLang="ko-KR" sz="2400" dirty="0"/>
              <a:t>draft PAR and </a:t>
            </a:r>
            <a:r>
              <a:rPr lang="en-US" altLang="ko-KR" sz="2400" dirty="0" smtClean="0"/>
              <a:t>CSD</a:t>
            </a:r>
            <a:endParaRPr lang="en-US" altLang="ja-JP" sz="2400" dirty="0">
              <a:ea typeface="ＭＳ Ｐゴシック" pitchFamily="34" charset="-128"/>
            </a:endParaRPr>
          </a:p>
          <a:p>
            <a:pPr marL="268288" indent="-268288"/>
            <a:r>
              <a:rPr lang="en-US" altLang="ja-JP" sz="2400" dirty="0">
                <a:ea typeface="ＭＳ Ｐゴシック" pitchFamily="34" charset="-128"/>
              </a:rPr>
              <a:t>4</a:t>
            </a:r>
            <a:r>
              <a:rPr lang="en-US" altLang="ja-JP" sz="2400" dirty="0" smtClean="0">
                <a:ea typeface="ＭＳ Ｐゴシック" pitchFamily="34" charset="-128"/>
              </a:rPr>
              <a:t>.  </a:t>
            </a:r>
            <a:r>
              <a:rPr lang="en-US" altLang="ja-JP" sz="2400" dirty="0">
                <a:ea typeface="ＭＳ Ｐゴシック" pitchFamily="34" charset="-128"/>
              </a:rPr>
              <a:t>Relative Documents:</a:t>
            </a:r>
          </a:p>
          <a:p>
            <a:pPr marL="268288" indent="-268288"/>
            <a:r>
              <a:rPr lang="en-US" altLang="ja-JP" sz="2400" dirty="0">
                <a:ea typeface="ＭＳ Ｐゴシック" pitchFamily="34" charset="-128"/>
              </a:rPr>
              <a:t>      - </a:t>
            </a:r>
            <a:r>
              <a:rPr lang="en-US" altLang="ja-JP" sz="2400" dirty="0" smtClean="0">
                <a:ea typeface="ＭＳ Ｐゴシック" pitchFamily="34" charset="-128"/>
              </a:rPr>
              <a:t>Presentations</a:t>
            </a:r>
            <a:endParaRPr lang="en-US" altLang="ja-JP" sz="2400" dirty="0">
              <a:ea typeface="ＭＳ Ｐゴシック" pitchFamily="34" charset="-128"/>
            </a:endParaRPr>
          </a:p>
          <a:p>
            <a:pPr marL="914400" lvl="1" indent="-457200"/>
            <a:r>
              <a:rPr lang="en-US" altLang="ko-KR" sz="2000" dirty="0"/>
              <a:t>Contribution 1 </a:t>
            </a:r>
            <a:r>
              <a:rPr lang="en-US" altLang="ko-KR" sz="2000" dirty="0" smtClean="0"/>
              <a:t>–</a:t>
            </a:r>
            <a:r>
              <a:rPr lang="fr-FR" altLang="ko-KR" sz="2000" dirty="0" smtClean="0"/>
              <a:t>Draft </a:t>
            </a:r>
            <a:r>
              <a:rPr lang="fr-FR" altLang="ko-KR" sz="2000" dirty="0"/>
              <a:t>PAR for OCC </a:t>
            </a:r>
            <a:r>
              <a:rPr lang="fr-FR" altLang="ko-KR" sz="2000" dirty="0" smtClean="0"/>
              <a:t>(15-14-0040-03-007a)</a:t>
            </a:r>
            <a:endParaRPr lang="en-US" altLang="ko-KR" sz="2000" dirty="0" smtClean="0"/>
          </a:p>
          <a:p>
            <a:pPr marL="914400" lvl="1" indent="-457200"/>
            <a:r>
              <a:rPr lang="en-US" altLang="ko-KR" sz="2000" dirty="0"/>
              <a:t>Contribution 2 - Draft CSD for OCC </a:t>
            </a:r>
            <a:r>
              <a:rPr lang="en-US" altLang="ko-KR" sz="2000" dirty="0" smtClean="0"/>
              <a:t>(15-14-0216-01-007a)</a:t>
            </a:r>
          </a:p>
          <a:p>
            <a:pPr marL="914400" lvl="1" indent="-457200"/>
            <a:r>
              <a:rPr lang="en-US" altLang="ko-KR" sz="2000" dirty="0" smtClean="0"/>
              <a:t>Contribution </a:t>
            </a:r>
            <a:r>
              <a:rPr lang="en-US" altLang="ko-KR" sz="2000" dirty="0"/>
              <a:t>3 - </a:t>
            </a:r>
            <a:r>
              <a:rPr lang="en-US" altLang="ko-KR" sz="2000" dirty="0" smtClean="0"/>
              <a:t>Applications for Optical Camera Communication system  (15-14-0438-01-007a) </a:t>
            </a:r>
            <a:endParaRPr lang="en-US" altLang="ko-KR" sz="2000" dirty="0"/>
          </a:p>
          <a:p>
            <a:pPr marL="914400" lvl="1" indent="-457200"/>
            <a:r>
              <a:rPr lang="en-US" altLang="ko-KR" sz="2000" dirty="0" smtClean="0"/>
              <a:t>Contribution 4- Low-speed OCC (software based OCC) Adaptation to technical issues and Applications  (15-14-0429-02-007a)</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4"/>
          <p:cNvSpPr>
            <a:spLocks noChangeArrowheads="1"/>
          </p:cNvSpPr>
          <p:nvPr/>
        </p:nvSpPr>
        <p:spPr bwMode="auto">
          <a:xfrm>
            <a:off x="304800" y="817563"/>
            <a:ext cx="8534400" cy="5632311"/>
          </a:xfrm>
          <a:prstGeom prst="rect">
            <a:avLst/>
          </a:prstGeom>
          <a:noFill/>
          <a:ln w="12700">
            <a:noFill/>
            <a:miter lim="800000"/>
            <a:headEnd type="none" w="sm" len="sm"/>
            <a:tailEnd type="none" w="sm" len="sm"/>
          </a:ln>
        </p:spPr>
        <p:txBody>
          <a:bodyPr>
            <a:spAutoFit/>
          </a:bodyPr>
          <a:lstStyle/>
          <a:p>
            <a:r>
              <a:rPr lang="en-US" altLang="ja-JP" sz="2400" b="1" dirty="0" smtClean="0">
                <a:ea typeface="ＭＳ Ｐゴシック" pitchFamily="34" charset="-128"/>
              </a:rPr>
              <a:t>- </a:t>
            </a:r>
            <a:r>
              <a:rPr lang="en-US" altLang="ja-JP" sz="2400" b="1" dirty="0" smtClean="0"/>
              <a:t>Main</a:t>
            </a:r>
            <a:r>
              <a:rPr lang="en-US" altLang="ko-KR" sz="2400" b="1" dirty="0" smtClean="0"/>
              <a:t> focus of OCC SG:</a:t>
            </a:r>
            <a:endParaRPr lang="ko-KR" altLang="ko-KR" sz="2400" b="1" dirty="0"/>
          </a:p>
          <a:p>
            <a:pPr lvl="0" latinLnBrk="1"/>
            <a:r>
              <a:rPr lang="en-US" altLang="ko-KR" sz="2400" dirty="0" smtClean="0"/>
              <a:t>   OCC applications (data communications, localization, </a:t>
            </a:r>
          </a:p>
          <a:p>
            <a:pPr lvl="0" latinLnBrk="1"/>
            <a:r>
              <a:rPr lang="en-US" altLang="ko-KR" sz="2400" dirty="0" smtClean="0"/>
              <a:t>   </a:t>
            </a:r>
            <a:r>
              <a:rPr lang="en-US" altLang="ko-KR" sz="2400" dirty="0" err="1" smtClean="0"/>
              <a:t>LoS</a:t>
            </a:r>
            <a:r>
              <a:rPr lang="en-US" altLang="ko-KR" sz="2400" dirty="0" smtClean="0"/>
              <a:t> marketing, LED-ID, information reception from </a:t>
            </a:r>
          </a:p>
          <a:p>
            <a:pPr lvl="0" latinLnBrk="1"/>
            <a:r>
              <a:rPr lang="en-US" altLang="ko-KR" sz="2400" dirty="0" smtClean="0"/>
              <a:t>   light sources and etc.)</a:t>
            </a:r>
          </a:p>
          <a:p>
            <a:pPr lvl="0" latinLnBrk="1"/>
            <a:r>
              <a:rPr lang="en-US" altLang="ko-KR" sz="2400" dirty="0" smtClean="0"/>
              <a:t>   ITS/Telematics/Air-craft based applications (Traffic control and</a:t>
            </a:r>
          </a:p>
          <a:p>
            <a:pPr lvl="0" latinLnBrk="1"/>
            <a:r>
              <a:rPr lang="en-US" altLang="ko-KR" sz="2400" dirty="0" smtClean="0"/>
              <a:t>   tracking, etc.)</a:t>
            </a:r>
          </a:p>
          <a:p>
            <a:pPr lvl="0" latinLnBrk="1"/>
            <a:r>
              <a:rPr lang="en-US" altLang="ko-KR" sz="2400" dirty="0" smtClean="0"/>
              <a:t>   Etc.</a:t>
            </a:r>
          </a:p>
          <a:p>
            <a:pPr lvl="0" latinLnBrk="1"/>
            <a:endParaRPr lang="ko-KR" altLang="ko-KR" sz="2400" dirty="0" smtClean="0"/>
          </a:p>
          <a:p>
            <a:pPr marL="342900" indent="-342900">
              <a:buFontTx/>
              <a:buChar char="-"/>
            </a:pPr>
            <a:r>
              <a:rPr lang="en-US" altLang="ja-JP" sz="2400" b="1" dirty="0" smtClean="0"/>
              <a:t>Discussion </a:t>
            </a:r>
            <a:r>
              <a:rPr lang="en-US" altLang="ja-JP" sz="2400" b="1" dirty="0"/>
              <a:t>about PAR and </a:t>
            </a:r>
            <a:r>
              <a:rPr lang="en-US" altLang="ja-JP" sz="2400" b="1" dirty="0" smtClean="0"/>
              <a:t>CSD</a:t>
            </a:r>
          </a:p>
          <a:p>
            <a:r>
              <a:rPr lang="en-US" altLang="ja-JP" sz="2400" b="1" dirty="0"/>
              <a:t> </a:t>
            </a:r>
            <a:r>
              <a:rPr lang="en-US" altLang="ja-JP" sz="2400" b="1" dirty="0" smtClean="0"/>
              <a:t>  </a:t>
            </a:r>
            <a:r>
              <a:rPr lang="en-US" altLang="ja-JP" sz="2400" dirty="0" smtClean="0"/>
              <a:t>We </a:t>
            </a:r>
            <a:r>
              <a:rPr lang="en-US" altLang="ja-JP" sz="2400" dirty="0"/>
              <a:t>discussed about the PAR and </a:t>
            </a:r>
            <a:r>
              <a:rPr lang="en-US" altLang="ja-JP" sz="2400" dirty="0" smtClean="0"/>
              <a:t>CSD </a:t>
            </a:r>
            <a:r>
              <a:rPr lang="en-US" altLang="ja-JP" sz="2400" dirty="0"/>
              <a:t>for OCC SG based on </a:t>
            </a:r>
            <a:endParaRPr lang="en-US" altLang="ja-JP" sz="2400" dirty="0" smtClean="0"/>
          </a:p>
          <a:p>
            <a:r>
              <a:rPr lang="en-US" altLang="ja-JP" sz="2400" dirty="0"/>
              <a:t> </a:t>
            </a:r>
            <a:r>
              <a:rPr lang="en-US" altLang="ja-JP" sz="2400" dirty="0" smtClean="0"/>
              <a:t>  IEEE </a:t>
            </a:r>
            <a:r>
              <a:rPr lang="en-US" altLang="ja-JP" sz="2400" dirty="0"/>
              <a:t>802.15.7. We will continue to discuss in </a:t>
            </a:r>
            <a:r>
              <a:rPr lang="en-US" altLang="ja-JP" sz="2400" dirty="0" smtClean="0"/>
              <a:t>Sept. meeting</a:t>
            </a:r>
          </a:p>
          <a:p>
            <a:pPr marL="914400" lvl="1" indent="-457200"/>
            <a:r>
              <a:rPr lang="fr-FR" altLang="ko-KR" sz="2400" dirty="0" smtClean="0"/>
              <a:t>-draft </a:t>
            </a:r>
            <a:r>
              <a:rPr lang="fr-FR" altLang="ko-KR" sz="2400" dirty="0"/>
              <a:t>PAR for OCC (</a:t>
            </a:r>
            <a:r>
              <a:rPr lang="fr-FR" altLang="ko-KR" sz="2400" dirty="0" smtClean="0"/>
              <a:t>15-14-0040-04-007a</a:t>
            </a:r>
            <a:r>
              <a:rPr lang="fr-FR" altLang="ko-KR" sz="2400" dirty="0"/>
              <a:t>)</a:t>
            </a:r>
            <a:endParaRPr lang="en-US" altLang="ko-KR" sz="2400" dirty="0"/>
          </a:p>
          <a:p>
            <a:pPr marL="914400" lvl="1" indent="-457200"/>
            <a:r>
              <a:rPr lang="en-US" altLang="ko-KR" sz="2400" dirty="0" smtClean="0"/>
              <a:t>-draft CSD </a:t>
            </a:r>
            <a:r>
              <a:rPr lang="en-US" altLang="ko-KR" sz="2400" dirty="0"/>
              <a:t>for OCC </a:t>
            </a:r>
            <a:r>
              <a:rPr lang="en-US" altLang="ko-KR" sz="2400" dirty="0" smtClean="0"/>
              <a:t>(15-14-0216-02-007a)</a:t>
            </a:r>
            <a:endParaRPr lang="en-US" altLang="ko-KR" sz="2400" dirty="0"/>
          </a:p>
          <a:p>
            <a:endParaRPr lang="en-US" altLang="ja-JP" sz="2400" dirty="0"/>
          </a:p>
          <a:p>
            <a:pPr lvl="0" latinLnBrk="1"/>
            <a:endParaRPr lang="en-US" altLang="ja-JP" sz="2400" dirty="0" smtClean="0">
              <a:ea typeface="ＭＳ Ｐゴシック" pitchFamily="34" charset="-128"/>
            </a:endParaRPr>
          </a:p>
        </p:txBody>
      </p:sp>
    </p:spTree>
    <p:extLst>
      <p:ext uri="{BB962C8B-B14F-4D97-AF65-F5344CB8AC3E}">
        <p14:creationId xmlns:p14="http://schemas.microsoft.com/office/powerpoint/2010/main" val="36348790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p:txBody>
          <a:bodyPr/>
          <a:lstStyle/>
          <a:p>
            <a:r>
              <a:rPr lang="en-US" altLang="ko-KR" sz="3600" b="1" dirty="0" smtClean="0">
                <a:ea typeface="굴림" charset="-127"/>
              </a:rPr>
              <a:t>Plans for Sept. Meeting</a:t>
            </a:r>
          </a:p>
        </p:txBody>
      </p:sp>
      <p:sp>
        <p:nvSpPr>
          <p:cNvPr id="11" name="TextBox 10"/>
          <p:cNvSpPr txBox="1"/>
          <p:nvPr/>
        </p:nvSpPr>
        <p:spPr>
          <a:xfrm>
            <a:off x="533400" y="1600200"/>
            <a:ext cx="8382000" cy="4585871"/>
          </a:xfrm>
          <a:prstGeom prst="rect">
            <a:avLst/>
          </a:prstGeom>
          <a:noFill/>
        </p:spPr>
        <p:txBody>
          <a:bodyPr wrap="square" rtlCol="0">
            <a:spAutoFit/>
          </a:bodyPr>
          <a:lstStyle/>
          <a:p>
            <a:r>
              <a:rPr lang="en-US" sz="2800" dirty="0"/>
              <a:t> </a:t>
            </a:r>
            <a:r>
              <a:rPr lang="en-US" sz="2800" dirty="0" smtClean="0"/>
              <a:t>- </a:t>
            </a:r>
            <a:r>
              <a:rPr lang="en-US" sz="2400" dirty="0" smtClean="0"/>
              <a:t>Before September meeting: generate and circulate a </a:t>
            </a:r>
          </a:p>
          <a:p>
            <a:r>
              <a:rPr lang="en-US" sz="2400" dirty="0"/>
              <a:t> </a:t>
            </a:r>
            <a:r>
              <a:rPr lang="en-US" sz="2400" dirty="0" smtClean="0"/>
              <a:t> “Comment about PAR and CSD for IEEE 802.15.7a OCC ” </a:t>
            </a:r>
            <a:endParaRPr lang="en-US" sz="2400" dirty="0"/>
          </a:p>
          <a:p>
            <a:r>
              <a:rPr lang="en-US" sz="2400" dirty="0" smtClean="0"/>
              <a:t>    paragraph.</a:t>
            </a:r>
          </a:p>
          <a:p>
            <a:r>
              <a:rPr lang="en-US" altLang="ko-KR" sz="2400" dirty="0" smtClean="0"/>
              <a:t> - Allow Call </a:t>
            </a:r>
            <a:r>
              <a:rPr lang="en-US" altLang="ko-KR" sz="2400" dirty="0"/>
              <a:t>for Applications Presentations </a:t>
            </a:r>
          </a:p>
          <a:p>
            <a:r>
              <a:rPr lang="en-US" altLang="ko-KR" sz="2400" dirty="0" smtClean="0"/>
              <a:t> - Market expectations, </a:t>
            </a:r>
            <a:r>
              <a:rPr lang="en-US" altLang="ko-KR" sz="2400" dirty="0"/>
              <a:t>Implementation and deployment </a:t>
            </a:r>
            <a:r>
              <a:rPr lang="en-US" altLang="ko-KR" sz="2400" dirty="0" smtClean="0"/>
              <a:t>issues</a:t>
            </a:r>
          </a:p>
          <a:p>
            <a:r>
              <a:rPr lang="en-US" altLang="ko-KR" sz="2400" dirty="0"/>
              <a:t> </a:t>
            </a:r>
            <a:r>
              <a:rPr lang="en-US" altLang="ko-KR" sz="2400" dirty="0" smtClean="0"/>
              <a:t>- Invite </a:t>
            </a:r>
            <a:r>
              <a:rPr lang="en-US" altLang="ko-KR" sz="2400" dirty="0"/>
              <a:t>some </a:t>
            </a:r>
            <a:r>
              <a:rPr lang="en-US" altLang="ko-KR" sz="2400" dirty="0" smtClean="0"/>
              <a:t>companies: mobile </a:t>
            </a:r>
            <a:r>
              <a:rPr lang="en-US" altLang="ko-KR" sz="2400" dirty="0"/>
              <a:t>operators, smart devices, </a:t>
            </a:r>
            <a:endParaRPr lang="en-US" altLang="ko-KR" sz="2400" dirty="0" smtClean="0"/>
          </a:p>
          <a:p>
            <a:r>
              <a:rPr lang="en-US" altLang="ko-KR" sz="2400" dirty="0"/>
              <a:t> </a:t>
            </a:r>
            <a:r>
              <a:rPr lang="en-US" altLang="ko-KR" sz="2400" dirty="0" smtClean="0"/>
              <a:t>   LED-ID, Lighting sources, LED </a:t>
            </a:r>
            <a:r>
              <a:rPr lang="en-US" altLang="ko-KR" sz="2400" dirty="0"/>
              <a:t>digital signage, information </a:t>
            </a:r>
            <a:endParaRPr lang="en-US" altLang="ko-KR" sz="2400" dirty="0" smtClean="0"/>
          </a:p>
          <a:p>
            <a:r>
              <a:rPr lang="en-US" altLang="ko-KR" sz="2400" dirty="0"/>
              <a:t> </a:t>
            </a:r>
            <a:r>
              <a:rPr lang="en-US" altLang="ko-KR" sz="2400" dirty="0" smtClean="0"/>
              <a:t>  display</a:t>
            </a:r>
            <a:r>
              <a:rPr lang="en-US" altLang="ko-KR" sz="2400" dirty="0"/>
              <a:t>, </a:t>
            </a:r>
            <a:r>
              <a:rPr lang="en-US" altLang="ko-KR" sz="2400" dirty="0" smtClean="0"/>
              <a:t>navigation etc.</a:t>
            </a:r>
            <a:endParaRPr lang="en-US" altLang="ko-KR" sz="2400" dirty="0"/>
          </a:p>
          <a:p>
            <a:r>
              <a:rPr lang="en-US" altLang="ko-KR" sz="2400" dirty="0"/>
              <a:t> </a:t>
            </a:r>
            <a:r>
              <a:rPr lang="en-US" altLang="ko-KR" sz="2400" dirty="0" smtClean="0"/>
              <a:t>- will have 4 sessions in September meeting</a:t>
            </a:r>
          </a:p>
          <a:p>
            <a:r>
              <a:rPr lang="en-US" altLang="ko-KR" sz="2400" dirty="0"/>
              <a:t> - </a:t>
            </a:r>
            <a:r>
              <a:rPr lang="en-US" altLang="ko-KR" sz="2400" dirty="0" smtClean="0"/>
              <a:t>Final completion of  </a:t>
            </a:r>
            <a:r>
              <a:rPr lang="en-US" altLang="ja-JP" sz="2400" dirty="0"/>
              <a:t>PAR and CSD for IEEE802.15.7a</a:t>
            </a:r>
          </a:p>
          <a:p>
            <a:endParaRPr lang="en-US" altLang="ko-KR" sz="2400" dirty="0" smtClean="0"/>
          </a:p>
          <a:p>
            <a:endParaRPr lang="en-US" altLang="ko-KR" sz="240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685800" y="762000"/>
            <a:ext cx="7772400" cy="1066800"/>
          </a:xfrm>
        </p:spPr>
        <p:txBody>
          <a:bodyPr/>
          <a:lstStyle/>
          <a:p>
            <a:r>
              <a:rPr lang="en-US" altLang="zh-CN" sz="3200" b="1" dirty="0" smtClean="0">
                <a:ea typeface="宋体" charset="-122"/>
              </a:rPr>
              <a:t>SG Extension Request with intension to Develop a PAR</a:t>
            </a:r>
          </a:p>
        </p:txBody>
      </p:sp>
      <p:sp>
        <p:nvSpPr>
          <p:cNvPr id="9" name="Content Placeholder 2"/>
          <p:cNvSpPr>
            <a:spLocks noGrp="1"/>
          </p:cNvSpPr>
          <p:nvPr>
            <p:ph idx="4294967295"/>
          </p:nvPr>
        </p:nvSpPr>
        <p:spPr>
          <a:xfrm>
            <a:off x="685800" y="1981200"/>
            <a:ext cx="7772400" cy="2895600"/>
          </a:xfrm>
        </p:spPr>
        <p:txBody>
          <a:bodyPr/>
          <a:lstStyle/>
          <a:p>
            <a:r>
              <a:rPr lang="en-US" altLang="zh-CN" sz="2400" b="1" dirty="0" smtClean="0">
                <a:ea typeface="宋体" charset="-122"/>
              </a:rPr>
              <a:t>SG Motion</a:t>
            </a:r>
          </a:p>
          <a:p>
            <a:pPr lvl="1"/>
            <a:r>
              <a:rPr lang="en-US" altLang="zh-CN" sz="2000" dirty="0" smtClean="0">
                <a:ea typeface="宋体" charset="-122"/>
              </a:rPr>
              <a:t>Move to extend the study group to write a PAR for IEEE802.15.7a OCC </a:t>
            </a:r>
          </a:p>
          <a:p>
            <a:pPr lvl="1"/>
            <a:r>
              <a:rPr lang="en-US" altLang="zh-CN" sz="2000" dirty="0" smtClean="0">
                <a:ea typeface="宋体" charset="-122"/>
              </a:rPr>
              <a:t>Vote:  / /</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2400" cy="1066800"/>
          </a:xfrm>
        </p:spPr>
        <p:txBody>
          <a:bodyPr/>
          <a:lstStyle/>
          <a:p>
            <a:r>
              <a:rPr lang="en-US" altLang="zh-CN" sz="3600" dirty="0" smtClean="0">
                <a:ea typeface="宋体" charset="-122"/>
              </a:rPr>
              <a:t>EC Motion</a:t>
            </a:r>
          </a:p>
        </p:txBody>
      </p:sp>
      <p:sp>
        <p:nvSpPr>
          <p:cNvPr id="12" name="Content Placeholder 2"/>
          <p:cNvSpPr>
            <a:spLocks noGrp="1"/>
          </p:cNvSpPr>
          <p:nvPr>
            <p:ph idx="4294967295"/>
          </p:nvPr>
        </p:nvSpPr>
        <p:spPr>
          <a:xfrm>
            <a:off x="685800" y="1981200"/>
            <a:ext cx="7772400" cy="4114800"/>
          </a:xfrm>
        </p:spPr>
        <p:txBody>
          <a:bodyPr/>
          <a:lstStyle/>
          <a:p>
            <a:r>
              <a:rPr lang="en-US" altLang="zh-CN" sz="2400" dirty="0" smtClean="0">
                <a:ea typeface="宋体" charset="-122"/>
              </a:rPr>
              <a:t>Move to extend the 802.15.7a OCC study group with the intension to write a PAR</a:t>
            </a:r>
          </a:p>
          <a:p>
            <a:r>
              <a:rPr lang="en-US" altLang="zh-CN" sz="2400" dirty="0" smtClean="0">
                <a:ea typeface="宋体" charset="-122"/>
              </a:rPr>
              <a:t>Move: </a:t>
            </a:r>
            <a:r>
              <a:rPr lang="en-US" altLang="ko-KR" sz="2400" dirty="0" err="1" smtClean="0">
                <a:ea typeface="굴림" charset="-127"/>
              </a:rPr>
              <a:t>Yeong</a:t>
            </a:r>
            <a:r>
              <a:rPr lang="en-US" altLang="ko-KR" sz="2400" dirty="0" smtClean="0">
                <a:ea typeface="굴림" charset="-127"/>
              </a:rPr>
              <a:t> Min Jang </a:t>
            </a:r>
            <a:endParaRPr lang="en-US" altLang="zh-CN" sz="2400" dirty="0" smtClean="0">
              <a:ea typeface="宋体" charset="-122"/>
            </a:endParaRPr>
          </a:p>
          <a:p>
            <a:r>
              <a:rPr lang="en-US" altLang="zh-CN" sz="2400" dirty="0" smtClean="0">
                <a:ea typeface="宋体" charset="-122"/>
              </a:rPr>
              <a:t>Second:</a:t>
            </a:r>
          </a:p>
          <a:p>
            <a:r>
              <a:rPr lang="en-US" altLang="zh-CN" sz="2400" dirty="0" smtClean="0">
                <a:ea typeface="宋体" charset="-122"/>
              </a:rPr>
              <a:t>Vote:</a:t>
            </a:r>
          </a:p>
          <a:p>
            <a:pPr lvl="1"/>
            <a:r>
              <a:rPr lang="en-US" altLang="zh-CN" sz="2000" dirty="0" smtClean="0">
                <a:solidFill>
                  <a:srgbClr val="FF0000"/>
                </a:solidFill>
                <a:ea typeface="宋体" charset="-122"/>
              </a:rPr>
              <a:t>Yes: 40	</a:t>
            </a:r>
          </a:p>
          <a:p>
            <a:pPr lvl="1"/>
            <a:r>
              <a:rPr lang="en-US" altLang="zh-CN" sz="2000" dirty="0" smtClean="0">
                <a:solidFill>
                  <a:srgbClr val="FF0000"/>
                </a:solidFill>
                <a:ea typeface="宋体" charset="-122"/>
              </a:rPr>
              <a:t>No</a:t>
            </a:r>
            <a:r>
              <a:rPr lang="en-US" altLang="zh-CN" sz="2000" dirty="0" smtClean="0">
                <a:solidFill>
                  <a:srgbClr val="FF0000"/>
                </a:solidFill>
                <a:ea typeface="宋体" charset="-122"/>
              </a:rPr>
              <a:t>: 0</a:t>
            </a:r>
            <a:r>
              <a:rPr lang="en-US" altLang="zh-CN" sz="2000" dirty="0" smtClean="0">
                <a:solidFill>
                  <a:srgbClr val="FF0000"/>
                </a:solidFill>
                <a:ea typeface="宋体" charset="-122"/>
              </a:rPr>
              <a:t>	</a:t>
            </a:r>
          </a:p>
          <a:p>
            <a:pPr lvl="1"/>
            <a:r>
              <a:rPr lang="en-US" altLang="zh-CN" sz="2000" dirty="0" smtClean="0">
                <a:solidFill>
                  <a:srgbClr val="FF0000"/>
                </a:solidFill>
                <a:ea typeface="宋体" charset="-122"/>
              </a:rPr>
              <a:t>Abstain: 0</a:t>
            </a:r>
          </a:p>
          <a:p>
            <a:pPr lvl="1"/>
            <a:endParaRPr lang="en-US" altLang="zh-CN" sz="2000" dirty="0" smtClean="0">
              <a:ea typeface="宋体" charset="-122"/>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디자인 사용자 지정">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디자인 사용자 지정">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10277</TotalTime>
  <Words>592</Words>
  <Application>Microsoft Office PowerPoint</Application>
  <PresentationFormat>화면 슬라이드 쇼(4:3)</PresentationFormat>
  <Paragraphs>82</Paragraphs>
  <Slides>8</Slides>
  <Notes>7</Notes>
  <HiddenSlides>0</HiddenSlides>
  <MMClips>0</MMClips>
  <ScaleCrop>false</ScaleCrop>
  <HeadingPairs>
    <vt:vector size="4" baseType="variant">
      <vt:variant>
        <vt:lpstr>테마</vt:lpstr>
      </vt:variant>
      <vt:variant>
        <vt:i4>3</vt:i4>
      </vt:variant>
      <vt:variant>
        <vt:lpstr>슬라이드 제목</vt:lpstr>
      </vt:variant>
      <vt:variant>
        <vt:i4>8</vt:i4>
      </vt:variant>
    </vt:vector>
  </HeadingPairs>
  <TitlesOfParts>
    <vt:vector size="11" baseType="lpstr">
      <vt:lpstr>Default Design</vt:lpstr>
      <vt:lpstr>1_디자인 사용자 지정</vt:lpstr>
      <vt:lpstr>디자인 사용자 지정</vt:lpstr>
      <vt:lpstr>PowerPoint 프레젠테이션</vt:lpstr>
      <vt:lpstr>Purpose of OCC Study Group</vt:lpstr>
      <vt:lpstr>Objective of Meeting</vt:lpstr>
      <vt:lpstr>PowerPoint 프레젠테이션</vt:lpstr>
      <vt:lpstr>PowerPoint 프레젠테이션</vt:lpstr>
      <vt:lpstr>Plans for Sept. Meeting</vt:lpstr>
      <vt:lpstr>SG Extension Request with intension to Develop a PAR</vt:lpstr>
      <vt:lpstr>EC Motion</vt:lpstr>
    </vt:vector>
  </TitlesOfParts>
  <Company>Kinney Consulting LLC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SG7a Closing Report</dc:title>
  <dc:creator>Yeong Min Jang</dc:creator>
  <cp:lastModifiedBy>Jang</cp:lastModifiedBy>
  <cp:revision>673</cp:revision>
  <cp:lastPrinted>2000-03-07T00:55:37Z</cp:lastPrinted>
  <dcterms:created xsi:type="dcterms:W3CDTF">1998-02-10T13:07:52Z</dcterms:created>
  <dcterms:modified xsi:type="dcterms:W3CDTF">2014-07-18T02:41:08Z</dcterms:modified>
</cp:coreProperties>
</file>