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68" r:id="rId6"/>
    <p:sldId id="355" r:id="rId7"/>
    <p:sldId id="367" r:id="rId8"/>
    <p:sldId id="354" r:id="rId9"/>
    <p:sldId id="36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varScale="1">
        <p:scale>
          <a:sx n="77" d="100"/>
          <a:sy n="77" d="100"/>
        </p:scale>
        <p:origin x="1396" y="6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203165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 July 2014&gt;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 July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July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 July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 July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 July 2014&gt;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 July 2014&gt;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 July 2014&gt;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 July 2014&gt;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July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July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July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July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 July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 July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 July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 July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15-14-0466-00-0008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 July 2014&gt;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July 17 </a:t>
            </a:r>
            <a:r>
              <a:rPr lang="en-US" altLang="ko-KR" sz="1600" dirty="0" smtClean="0">
                <a:solidFill>
                  <a:srgbClr val="FF0000"/>
                </a:solidFill>
                <a:ea typeface="굴림" pitchFamily="50" charset="-127"/>
              </a:rPr>
              <a:t>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July 2014 San Diego Plenary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 July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July 17, 2014</a:t>
            </a:r>
          </a:p>
          <a:p>
            <a:endParaRPr lang="en-US" sz="2800" dirty="0" smtClean="0"/>
          </a:p>
          <a:p>
            <a:r>
              <a:rPr lang="en-US" sz="2800" dirty="0" smtClean="0"/>
              <a:t>Myung Lee  </a:t>
            </a:r>
          </a:p>
          <a:p>
            <a:r>
              <a:rPr lang="en-US" sz="2400" dirty="0" smtClean="0"/>
              <a:t>TG8 Chair</a:t>
            </a:r>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 July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Harmonization of Proposals </a:t>
            </a:r>
          </a:p>
          <a:p>
            <a:r>
              <a:rPr lang="en-US" sz="2400" dirty="0" smtClean="0"/>
              <a:t>Discussion on drafting Spec</a:t>
            </a:r>
          </a:p>
          <a:p>
            <a:r>
              <a:rPr lang="en-US" sz="2400" dirty="0" smtClean="0"/>
              <a:t>Discussion on Project Plan</a:t>
            </a:r>
          </a:p>
        </p:txBody>
      </p:sp>
      <p:sp>
        <p:nvSpPr>
          <p:cNvPr id="4" name="Date Placeholder 3"/>
          <p:cNvSpPr>
            <a:spLocks noGrp="1"/>
          </p:cNvSpPr>
          <p:nvPr>
            <p:ph type="dt" sz="half" idx="10"/>
          </p:nvPr>
        </p:nvSpPr>
        <p:spPr/>
        <p:txBody>
          <a:bodyPr/>
          <a:lstStyle/>
          <a:p>
            <a:pPr>
              <a:defRPr/>
            </a:pPr>
            <a:r>
              <a:rPr lang="en-US" altLang="ko-KR" smtClean="0"/>
              <a:t>&lt; July 2014&gt;</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295400"/>
            <a:ext cx="7772400" cy="4114800"/>
          </a:xfrm>
        </p:spPr>
        <p:txBody>
          <a:bodyPr/>
          <a:lstStyle/>
          <a:p>
            <a:r>
              <a:rPr lang="en-US" sz="2000" dirty="0" smtClean="0"/>
              <a:t>10 time slots (2 ad hoc slots) used at this meeting</a:t>
            </a:r>
          </a:p>
          <a:p>
            <a:r>
              <a:rPr lang="en-US" sz="2000" dirty="0" smtClean="0"/>
              <a:t>The harmonization for PHY proposals is completed</a:t>
            </a:r>
          </a:p>
          <a:p>
            <a:r>
              <a:rPr lang="en-US" sz="2000" dirty="0" smtClean="0"/>
              <a:t>Significant progress made for MAC proposals</a:t>
            </a:r>
          </a:p>
          <a:p>
            <a:r>
              <a:rPr lang="en-US" sz="2000" dirty="0" smtClean="0"/>
              <a:t>10 Presentations on technical contribution and harmonization</a:t>
            </a:r>
          </a:p>
          <a:p>
            <a:pPr lvl="1"/>
            <a:r>
              <a:rPr lang="en-US" sz="1600" dirty="0" smtClean="0"/>
              <a:t>443r1, Proposed </a:t>
            </a:r>
            <a:r>
              <a:rPr lang="en-US" sz="1600" dirty="0"/>
              <a:t>MAC frame structure for </a:t>
            </a:r>
            <a:r>
              <a:rPr lang="en-US" sz="1600" dirty="0" smtClean="0"/>
              <a:t>harmonization</a:t>
            </a:r>
            <a:r>
              <a:rPr lang="en-US" sz="1400" dirty="0" smtClean="0"/>
              <a:t> (</a:t>
            </a:r>
            <a:r>
              <a:rPr lang="en-US" sz="1400" dirty="0" err="1" smtClean="0"/>
              <a:t>Seung</a:t>
            </a:r>
            <a:r>
              <a:rPr lang="en-US" sz="1400" dirty="0" smtClean="0"/>
              <a:t> </a:t>
            </a:r>
            <a:r>
              <a:rPr lang="en-US" sz="1400" dirty="0" err="1" smtClean="0"/>
              <a:t>Hoon</a:t>
            </a:r>
            <a:r>
              <a:rPr lang="en-US" sz="1400" dirty="0" smtClean="0"/>
              <a:t> Park, etc.) </a:t>
            </a:r>
          </a:p>
          <a:p>
            <a:pPr lvl="1"/>
            <a:r>
              <a:rPr lang="en-US" sz="1600" dirty="0" smtClean="0"/>
              <a:t>433r2,</a:t>
            </a:r>
            <a:r>
              <a:rPr lang="en-US" sz="1400" dirty="0" smtClean="0"/>
              <a:t> </a:t>
            </a:r>
            <a:r>
              <a:rPr lang="en-US" sz="1600" dirty="0"/>
              <a:t>PAC </a:t>
            </a:r>
            <a:r>
              <a:rPr lang="en-US" sz="1600" dirty="0" smtClean="0"/>
              <a:t>MAC </a:t>
            </a:r>
            <a:r>
              <a:rPr lang="en-US" sz="1600" dirty="0"/>
              <a:t>Frame </a:t>
            </a:r>
            <a:r>
              <a:rPr lang="en-US" sz="1600" dirty="0" smtClean="0"/>
              <a:t>Structures (</a:t>
            </a:r>
            <a:r>
              <a:rPr lang="en-US" sz="1600" dirty="0" err="1" smtClean="0"/>
              <a:t>Seongsoon</a:t>
            </a:r>
            <a:r>
              <a:rPr lang="en-US" sz="1600" dirty="0" smtClean="0"/>
              <a:t> </a:t>
            </a:r>
            <a:r>
              <a:rPr lang="en-US" sz="1600" dirty="0" err="1" smtClean="0"/>
              <a:t>Joo</a:t>
            </a:r>
            <a:r>
              <a:rPr lang="en-US" sz="1600" dirty="0" smtClean="0"/>
              <a:t>)</a:t>
            </a:r>
          </a:p>
          <a:p>
            <a:pPr lvl="1"/>
            <a:r>
              <a:rPr lang="en-US" sz="1600" dirty="0" smtClean="0"/>
              <a:t>458r0, proposed-merged-MAC-synchronization (Qing Li)</a:t>
            </a:r>
            <a:r>
              <a:rPr lang="en-US" sz="1200" dirty="0" smtClean="0"/>
              <a:t> </a:t>
            </a:r>
          </a:p>
          <a:p>
            <a:pPr lvl="1"/>
            <a:r>
              <a:rPr lang="en-US" sz="1600" dirty="0" smtClean="0"/>
              <a:t>410r1, </a:t>
            </a:r>
            <a:r>
              <a:rPr lang="en-US" sz="1600" dirty="0"/>
              <a:t>Realistic Distribution Model of PDs for PAC: Clustered Random </a:t>
            </a:r>
            <a:r>
              <a:rPr lang="en-US" sz="1600" dirty="0" smtClean="0"/>
              <a:t>Drop</a:t>
            </a:r>
            <a:r>
              <a:rPr lang="en-US" sz="1600" dirty="0"/>
              <a:t> </a:t>
            </a:r>
            <a:r>
              <a:rPr lang="en-US" sz="1600" dirty="0" smtClean="0"/>
              <a:t>(Nah-Oak Song, </a:t>
            </a:r>
            <a:r>
              <a:rPr lang="en-US" sz="1600" dirty="0" err="1" smtClean="0"/>
              <a:t>Byungjae</a:t>
            </a:r>
            <a:r>
              <a:rPr lang="en-US" sz="1600" dirty="0" smtClean="0"/>
              <a:t> </a:t>
            </a:r>
            <a:r>
              <a:rPr lang="en-US" sz="1600" dirty="0" err="1" smtClean="0"/>
              <a:t>Kwak</a:t>
            </a:r>
            <a:r>
              <a:rPr lang="en-US" sz="1600" dirty="0" smtClean="0"/>
              <a:t>)</a:t>
            </a:r>
          </a:p>
          <a:p>
            <a:pPr lvl="1"/>
            <a:r>
              <a:rPr lang="en-US" sz="1600" dirty="0" smtClean="0"/>
              <a:t>435r0,</a:t>
            </a:r>
            <a:r>
              <a:rPr lang="en-US" sz="1200" dirty="0" smtClean="0"/>
              <a:t> </a:t>
            </a:r>
            <a:r>
              <a:rPr lang="en-US" sz="1600" dirty="0"/>
              <a:t>PAC multi-hop relaying </a:t>
            </a:r>
            <a:r>
              <a:rPr lang="en-US" sz="1600" dirty="0" smtClean="0"/>
              <a:t>with </a:t>
            </a:r>
            <a:r>
              <a:rPr lang="en-US" sz="1600" dirty="0"/>
              <a:t>relative </a:t>
            </a:r>
            <a:r>
              <a:rPr lang="en-US" sz="1600" dirty="0" smtClean="0"/>
              <a:t>positioning (</a:t>
            </a:r>
            <a:r>
              <a:rPr lang="en-US" sz="1600" dirty="0" err="1" smtClean="0"/>
              <a:t>Seongsoon</a:t>
            </a:r>
            <a:r>
              <a:rPr lang="en-US" sz="1600" dirty="0" smtClean="0"/>
              <a:t> </a:t>
            </a:r>
            <a:r>
              <a:rPr lang="en-US" sz="1600" dirty="0" err="1" smtClean="0"/>
              <a:t>Joo</a:t>
            </a:r>
            <a:r>
              <a:rPr lang="en-US" sz="1600" dirty="0" smtClean="0"/>
              <a:t>)</a:t>
            </a:r>
          </a:p>
          <a:p>
            <a:pPr lvl="1"/>
            <a:r>
              <a:rPr lang="en-US" sz="1600" dirty="0" smtClean="0"/>
              <a:t>435r0, Threats </a:t>
            </a:r>
            <a:r>
              <a:rPr lang="en-US" sz="1600" dirty="0"/>
              <a:t>in IEEE 802.15.8 </a:t>
            </a:r>
            <a:r>
              <a:rPr lang="en-US" sz="1600" dirty="0" smtClean="0"/>
              <a:t>PAC (</a:t>
            </a:r>
            <a:r>
              <a:rPr lang="en-US" sz="1600" dirty="0" err="1" smtClean="0"/>
              <a:t>Byunngjae</a:t>
            </a:r>
            <a:r>
              <a:rPr lang="en-US" sz="1600" dirty="0" smtClean="0"/>
              <a:t> </a:t>
            </a:r>
            <a:r>
              <a:rPr lang="en-US" sz="1600" dirty="0" err="1" smtClean="0"/>
              <a:t>Kwak</a:t>
            </a:r>
            <a:r>
              <a:rPr lang="en-US" sz="1600" dirty="0" smtClean="0"/>
              <a:t>, </a:t>
            </a:r>
            <a:r>
              <a:rPr lang="en-US" sz="1600" dirty="0" err="1" smtClean="0"/>
              <a:t>Jeongseok</a:t>
            </a:r>
            <a:r>
              <a:rPr lang="en-US" sz="1600" dirty="0" smtClean="0"/>
              <a:t> Ha)</a:t>
            </a:r>
          </a:p>
          <a:p>
            <a:pPr lvl="1"/>
            <a:r>
              <a:rPr lang="en-US" sz="1600" dirty="0" smtClean="0"/>
              <a:t>425r1, Summary </a:t>
            </a:r>
            <a:r>
              <a:rPr lang="en-US" sz="1600" dirty="0"/>
              <a:t>of Merger Status on Samsung-ETRI Merged MAC </a:t>
            </a:r>
            <a:r>
              <a:rPr lang="en-US" sz="1600" dirty="0" smtClean="0"/>
              <a:t>Proposals (</a:t>
            </a:r>
            <a:r>
              <a:rPr lang="en-US" sz="1600" dirty="0" err="1" smtClean="0"/>
              <a:t>Seunghoon</a:t>
            </a:r>
            <a:r>
              <a:rPr lang="en-US" sz="1600" dirty="0" smtClean="0"/>
              <a:t> Park, </a:t>
            </a:r>
            <a:r>
              <a:rPr lang="en-US" sz="1600" dirty="0" err="1" smtClean="0"/>
              <a:t>Byungjae</a:t>
            </a:r>
            <a:r>
              <a:rPr lang="en-US" sz="1600" dirty="0" smtClean="0"/>
              <a:t> </a:t>
            </a:r>
            <a:r>
              <a:rPr lang="en-US" sz="1600" dirty="0" err="1" smtClean="0"/>
              <a:t>Kwak</a:t>
            </a:r>
            <a:r>
              <a:rPr lang="en-US" sz="1600" dirty="0" smtClean="0"/>
              <a:t>)</a:t>
            </a:r>
          </a:p>
          <a:p>
            <a:pPr lvl="1"/>
            <a:r>
              <a:rPr lang="en-US" sz="1600" dirty="0" smtClean="0"/>
              <a:t>399r0, TG8 </a:t>
            </a:r>
            <a:r>
              <a:rPr lang="en-US" sz="1600" dirty="0"/>
              <a:t>harmonized </a:t>
            </a:r>
            <a:r>
              <a:rPr lang="en-US" sz="1600" dirty="0" smtClean="0"/>
              <a:t>PHY (Marco Hernandez)</a:t>
            </a:r>
          </a:p>
          <a:p>
            <a:pPr lvl="1"/>
            <a:r>
              <a:rPr lang="en-US" sz="1600" dirty="0" smtClean="0"/>
              <a:t>407r0, Discussion </a:t>
            </a:r>
            <a:r>
              <a:rPr lang="en-US" sz="1600" dirty="0"/>
              <a:t>on some concepts related to </a:t>
            </a:r>
            <a:r>
              <a:rPr lang="en-US" sz="1600" dirty="0" smtClean="0"/>
              <a:t>PAC (Li  et al)</a:t>
            </a:r>
          </a:p>
          <a:p>
            <a:pPr lvl="1"/>
            <a:r>
              <a:rPr lang="en-US" sz="1600" dirty="0" smtClean="0"/>
              <a:t>398r0, Power Control Harmonization (David Smith)</a:t>
            </a:r>
          </a:p>
          <a:p>
            <a:pPr lvl="1"/>
            <a:endParaRPr lang="en-US" sz="16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 July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676400"/>
            <a:ext cx="7772400" cy="4114800"/>
          </a:xfrm>
        </p:spPr>
        <p:txBody>
          <a:bodyPr/>
          <a:lstStyle/>
          <a:p>
            <a:r>
              <a:rPr lang="en-US" altLang="ja-JP" sz="2400" dirty="0" smtClean="0"/>
              <a:t>Progress of Harmonization</a:t>
            </a:r>
          </a:p>
          <a:p>
            <a:pPr lvl="1"/>
            <a:r>
              <a:rPr lang="en-US" altLang="ja-JP" sz="2400" dirty="0" smtClean="0"/>
              <a:t>PHY Harmonization is completed</a:t>
            </a:r>
          </a:p>
          <a:p>
            <a:pPr lvl="1"/>
            <a:r>
              <a:rPr lang="en-US" altLang="ja-JP" sz="2400" dirty="0" smtClean="0"/>
              <a:t>MAC Harmonization is significantly progressed. </a:t>
            </a:r>
            <a:endParaRPr lang="en-US" altLang="ja-JP" sz="2400" dirty="0"/>
          </a:p>
          <a:p>
            <a:pPr lvl="2">
              <a:buFont typeface="Wingdings" panose="05000000000000000000" pitchFamily="2" charset="2"/>
              <a:buChar char="ü"/>
            </a:pPr>
            <a:r>
              <a:rPr lang="en-US" altLang="ja-JP" sz="2000" dirty="0" smtClean="0"/>
              <a:t>Frame structure</a:t>
            </a:r>
          </a:p>
          <a:p>
            <a:pPr lvl="2">
              <a:buFont typeface="Wingdings" panose="05000000000000000000" pitchFamily="2" charset="2"/>
              <a:buChar char="ü"/>
            </a:pPr>
            <a:r>
              <a:rPr lang="en-US" altLang="ja-JP" sz="2000" dirty="0" smtClean="0"/>
              <a:t>Synchronization</a:t>
            </a:r>
          </a:p>
          <a:p>
            <a:pPr lvl="2">
              <a:buFont typeface="Wingdings" panose="05000000000000000000" pitchFamily="2" charset="2"/>
              <a:buChar char="ü"/>
            </a:pPr>
            <a:r>
              <a:rPr lang="en-US" altLang="ja-JP" sz="2000" dirty="0" smtClean="0"/>
              <a:t>Discovery</a:t>
            </a:r>
          </a:p>
          <a:p>
            <a:pPr lvl="2"/>
            <a:r>
              <a:rPr lang="en-US" altLang="ja-JP" sz="2000" dirty="0" smtClean="0"/>
              <a:t>Peering</a:t>
            </a:r>
          </a:p>
          <a:p>
            <a:pPr lvl="2"/>
            <a:r>
              <a:rPr lang="en-US" altLang="ja-JP" sz="2000" dirty="0"/>
              <a:t>Data Transmission</a:t>
            </a:r>
          </a:p>
          <a:p>
            <a:pPr lvl="2"/>
            <a:r>
              <a:rPr lang="en-US" altLang="ja-JP" sz="2000" dirty="0" smtClean="0"/>
              <a:t>Access and allocation</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 July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Plan for Athens Meeting</a:t>
            </a:r>
            <a:endParaRPr lang="en-US" dirty="0"/>
          </a:p>
        </p:txBody>
      </p:sp>
      <p:sp>
        <p:nvSpPr>
          <p:cNvPr id="3" name="Content Placeholder 2"/>
          <p:cNvSpPr>
            <a:spLocks noGrp="1"/>
          </p:cNvSpPr>
          <p:nvPr>
            <p:ph idx="1"/>
          </p:nvPr>
        </p:nvSpPr>
        <p:spPr>
          <a:xfrm>
            <a:off x="642910" y="1571612"/>
            <a:ext cx="7772400" cy="4752988"/>
          </a:xfrm>
        </p:spPr>
        <p:txBody>
          <a:bodyPr/>
          <a:lstStyle/>
          <a:p>
            <a:pPr lvl="0"/>
            <a:endParaRPr lang="en-US" altLang="ko-KR" sz="2400" dirty="0" smtClean="0">
              <a:solidFill>
                <a:srgbClr val="000000"/>
              </a:solidFill>
            </a:endParaRPr>
          </a:p>
          <a:p>
            <a:r>
              <a:rPr lang="en-US" altLang="ja-JP" sz="2400" dirty="0" smtClean="0"/>
              <a:t>A Teleconference scheduled </a:t>
            </a:r>
          </a:p>
          <a:p>
            <a:pPr lvl="1"/>
            <a:r>
              <a:rPr lang="en-US" altLang="ja-JP" sz="2000" dirty="0" smtClean="0"/>
              <a:t>Agenda: to complete harmonization, to drafting texts for harmonized items</a:t>
            </a:r>
          </a:p>
          <a:p>
            <a:pPr lvl="1"/>
            <a:r>
              <a:rPr lang="en-US" altLang="ja-JP" sz="2000" dirty="0" smtClean="0"/>
              <a:t>Date: August 13 Wednesday, 7:00AM EDT ( 8:00PM Japan/Korea, 12:00Noon Ireland)</a:t>
            </a:r>
          </a:p>
          <a:p>
            <a:pPr lvl="1"/>
            <a:r>
              <a:rPr lang="en-US" altLang="ja-JP" sz="2000" dirty="0" smtClean="0"/>
              <a:t>WebEx service provided by </a:t>
            </a:r>
            <a:r>
              <a:rPr lang="en-US" altLang="ja-JP" sz="2000" dirty="0" err="1" smtClean="0"/>
              <a:t>InterDigital</a:t>
            </a:r>
            <a:endParaRPr lang="en-US" altLang="ja-JP" sz="2000" dirty="0" smtClean="0"/>
          </a:p>
          <a:p>
            <a:pPr lvl="0"/>
            <a:r>
              <a:rPr lang="en-US" altLang="ko-KR" sz="2400" dirty="0" smtClean="0">
                <a:solidFill>
                  <a:srgbClr val="000000"/>
                </a:solidFill>
              </a:rPr>
              <a:t>Drafting texts for harmonized </a:t>
            </a:r>
            <a:r>
              <a:rPr lang="en-US" altLang="ko-KR" sz="2400" dirty="0" smtClean="0">
                <a:solidFill>
                  <a:srgbClr val="000000"/>
                </a:solidFill>
              </a:rPr>
              <a:t>items 2 weeks before the September meeting</a:t>
            </a:r>
            <a:endParaRPr lang="en-US" altLang="ko-KR" sz="1600" dirty="0" smtClean="0">
              <a:solidFill>
                <a:srgbClr val="000000"/>
              </a:solidFill>
            </a:endParaRPr>
          </a:p>
          <a:p>
            <a:pPr lvl="0"/>
            <a:r>
              <a:rPr lang="en-US" altLang="ko-KR" sz="2400" dirty="0" smtClean="0">
                <a:solidFill>
                  <a:srgbClr val="000000"/>
                </a:solidFill>
              </a:rPr>
              <a:t>Begin drafting v.1 </a:t>
            </a:r>
            <a:r>
              <a:rPr lang="en-US" altLang="ko-KR" sz="2400" dirty="0" smtClean="0">
                <a:solidFill>
                  <a:srgbClr val="000000"/>
                </a:solidFill>
              </a:rPr>
              <a:t>during September meeting </a:t>
            </a:r>
            <a:r>
              <a:rPr lang="en-US" altLang="ko-KR" sz="2400" smtClean="0">
                <a:solidFill>
                  <a:srgbClr val="000000"/>
                </a:solidFill>
              </a:rPr>
              <a:t>targeting November meeting</a:t>
            </a:r>
            <a:endParaRPr lang="en-US" altLang="ko-KR" sz="2400" dirty="0" smtClean="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 July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r>
              <a:rPr lang="en-US" altLang="ko-KR" smtClean="0"/>
              <a:t>&lt; July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 July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 July 2014&gt;</a:t>
            </a:r>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29798</TotalTime>
  <Words>477</Words>
  <Application>Microsoft Office PowerPoint</Application>
  <PresentationFormat>On-screen Show (4:3)</PresentationFormat>
  <Paragraphs>134</Paragraphs>
  <Slides>9</Slides>
  <Notes>5</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9</vt:i4>
      </vt:variant>
    </vt:vector>
  </HeadingPairs>
  <TitlesOfParts>
    <vt:vector size="21"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TG8 PAC Closing Report</vt:lpstr>
      <vt:lpstr>Meeting Objectives</vt:lpstr>
      <vt:lpstr>Achievements</vt:lpstr>
      <vt:lpstr>Achievements (cont)</vt:lpstr>
      <vt:lpstr>Plan for Athens Meeting</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1035</cp:revision>
  <cp:lastPrinted>1998-02-10T13:28:06Z</cp:lastPrinted>
  <dcterms:created xsi:type="dcterms:W3CDTF">1999-11-08T18:59:45Z</dcterms:created>
  <dcterms:modified xsi:type="dcterms:W3CDTF">2014-07-18T01:42:11Z</dcterms:modified>
</cp:coreProperties>
</file>