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4" r:id="rId2"/>
    <p:sldId id="358" r:id="rId3"/>
    <p:sldId id="362" r:id="rId4"/>
    <p:sldId id="359" r:id="rId5"/>
    <p:sldId id="360" r:id="rId6"/>
    <p:sldId id="361" r:id="rId7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B4DE86"/>
    <a:srgbClr val="FFCC99"/>
    <a:srgbClr val="FF6600"/>
    <a:srgbClr val="007033"/>
    <a:srgbClr val="660066"/>
    <a:srgbClr val="F9BFF9"/>
    <a:srgbClr val="5F0D5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1637" autoAdjust="0"/>
  </p:normalViewPr>
  <p:slideViewPr>
    <p:cSldViewPr>
      <p:cViewPr>
        <p:scale>
          <a:sx n="70" d="100"/>
          <a:sy n="70" d="100"/>
        </p:scale>
        <p:origin x="-594" y="-36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629290" y="196079"/>
            <a:ext cx="2758130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1" y="196079"/>
            <a:ext cx="2364809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59906" y="9905481"/>
            <a:ext cx="2208779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1382" y="9905481"/>
            <a:ext cx="1418884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4F8AD43-E402-41B7-B115-8DD5F30161B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97858">
              <a:defRPr/>
            </a:pPr>
            <a:r>
              <a:rPr lang="en-US" altLang="ko-KR" dirty="0">
                <a:ea typeface="굴림" pitchFamily="50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228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0" y="108544"/>
            <a:ext cx="288165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3" y="108544"/>
            <a:ext cx="280201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1707" y="9908983"/>
            <a:ext cx="2569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ea typeface="굴림" pitchFamily="50" charset="-127"/>
              </a:defRPr>
            </a:lvl5pPr>
          </a:lstStyle>
          <a:p>
            <a:pPr lvl="4"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3550" y="9908983"/>
            <a:ext cx="8207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9D5E8B8-2455-4602-8B1C-152953E2E9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75880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003550" y="9908982"/>
            <a:ext cx="820776" cy="184666"/>
          </a:xfrm>
        </p:spPr>
        <p:txBody>
          <a:bodyPr/>
          <a:lstStyle/>
          <a:p>
            <a:pPr>
              <a:defRPr/>
            </a:pPr>
            <a:fld id="{FB124BCA-9760-4C50-B650-F8DE20CEA785}" type="slidenum">
              <a:rPr lang="ko-KR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&lt;</a:t>
            </a:r>
            <a:r>
              <a:rPr lang="en-US" altLang="ko-KR" dirty="0" err="1" smtClean="0"/>
              <a:t>Seung-Hoon</a:t>
            </a:r>
            <a:r>
              <a:rPr lang="en-US" altLang="ko-KR" dirty="0" smtClean="0"/>
              <a:t> Park&gt;, &lt;Samsung&gt;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8505083-D182-4BF7-B1A7-D3F76AEDD1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" panose="02040604050505020304" pitchFamily="18" charset="0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475413"/>
            <a:ext cx="339566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164B3C6-2D55-496E-8471-DD3723B832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1506DB4-C36A-4456-BE78-7F29087315D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5143500" y="6475413"/>
            <a:ext cx="3467100" cy="1841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E722527-479E-4D1A-B5FB-1AD46EC2B9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14488"/>
            <a:ext cx="7772400" cy="43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86375" y="6475413"/>
            <a:ext cx="3324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36554915-7DE9-4A2E-89A7-6EC8123C55C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929063" y="394156"/>
            <a:ext cx="47577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400" b="1" dirty="0">
                <a:ea typeface="굴림" pitchFamily="50" charset="-127"/>
              </a:rPr>
              <a:t>doc.: IEEE </a:t>
            </a:r>
            <a:r>
              <a:rPr lang="en-US" altLang="ko-KR" sz="1400" b="1" kern="1200" dirty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+mn-cs"/>
              </a:rPr>
              <a:t>802. </a:t>
            </a:r>
            <a:r>
              <a:rPr lang="en-US" sz="1400" b="1" kern="1200" dirty="0" smtClean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+mn-cs"/>
              </a:rPr>
              <a:t>15-14-0465-00-0008</a:t>
            </a:r>
            <a:endParaRPr lang="en-US" altLang="ko-KR" sz="1400" b="1" kern="1200" dirty="0">
              <a:solidFill>
                <a:schemeClr val="tx1"/>
              </a:solidFill>
              <a:latin typeface="Times New Roman" pitchFamily="18" charset="0"/>
              <a:ea typeface="굴림" pitchFamily="50" charset="-127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41" r:id="rId2"/>
    <p:sldLayoutId id="2147483736" r:id="rId3"/>
    <p:sldLayoutId id="2147483742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ookman Old Style" pitchFamily="18" charset="0"/>
          <a:ea typeface="+mj-ea"/>
          <a:cs typeface="Lao U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SzPct val="120000"/>
        <a:buFont typeface="Wingdings" pitchFamily="2" charset="2"/>
        <a:buChar char="§"/>
        <a:defRPr sz="2400">
          <a:solidFill>
            <a:schemeClr val="tx1"/>
          </a:solidFill>
          <a:latin typeface="Century" panose="02040604050505020304" pitchFamily="18" charset="0"/>
          <a:ea typeface="+mn-ea"/>
          <a:cs typeface="Narkisim" pitchFamily="34" charset="-79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ea"/>
          <a:ea typeface="+mn-ea"/>
          <a:cs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Char char="•"/>
        <a:defRPr sz="1600">
          <a:solidFill>
            <a:schemeClr val="tx1"/>
          </a:solidFill>
          <a:latin typeface="+mn-ea"/>
          <a:ea typeface="+mn-ea"/>
          <a:cs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ctrTitle"/>
          </p:nvPr>
        </p:nvSpPr>
        <p:spPr bwMode="auto">
          <a:xfrm>
            <a:off x="685800" y="1643063"/>
            <a:ext cx="7772400" cy="1957387"/>
          </a:xfrm>
          <a:ln w="38100"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ko-KR" sz="4000" dirty="0" smtClean="0">
                <a:latin typeface="Lao UI" pitchFamily="34" charset="0"/>
              </a:rPr>
              <a:t>Proposed MAC </a:t>
            </a:r>
            <a:r>
              <a:rPr lang="en-US" altLang="ko-KR" sz="4000" dirty="0" smtClean="0">
                <a:latin typeface="Lao UI" pitchFamily="34" charset="0"/>
              </a:rPr>
              <a:t>Discovery</a:t>
            </a:r>
            <a:r>
              <a:rPr lang="en-US" altLang="ko-KR" sz="4000" dirty="0" smtClean="0">
                <a:latin typeface="Lao UI" pitchFamily="34" charset="0"/>
              </a:rPr>
              <a:t/>
            </a:r>
            <a:br>
              <a:rPr lang="en-US" altLang="ko-KR" sz="4000" dirty="0" smtClean="0">
                <a:latin typeface="Lao UI" pitchFamily="34" charset="0"/>
              </a:rPr>
            </a:br>
            <a:r>
              <a:rPr lang="en-US" altLang="ko-KR" sz="2800" dirty="0"/>
              <a:t>Ad </a:t>
            </a:r>
            <a:r>
              <a:rPr lang="en-US" altLang="ko-KR" sz="2800" dirty="0" smtClean="0"/>
              <a:t>Hoc </a:t>
            </a:r>
            <a:r>
              <a:rPr lang="en-US" altLang="ko-KR" sz="2800" dirty="0" smtClean="0"/>
              <a:t>AM2</a:t>
            </a:r>
            <a:r>
              <a:rPr lang="en-US" altLang="ko-KR" sz="2800" dirty="0" smtClean="0"/>
              <a:t> </a:t>
            </a:r>
            <a:r>
              <a:rPr lang="en-US" altLang="ko-KR" sz="2800" dirty="0"/>
              <a:t>(</a:t>
            </a:r>
            <a:r>
              <a:rPr lang="en-US" altLang="ko-KR" sz="2800" dirty="0" smtClean="0"/>
              <a:t>7/17)</a:t>
            </a:r>
            <a:endParaRPr lang="ko-KR" altLang="en-US" sz="2800" b="1" dirty="0" smtClean="0">
              <a:latin typeface="Lao UI" pitchFamily="34" charset="0"/>
              <a:cs typeface="Lao UI" pitchFamily="34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143375"/>
            <a:ext cx="6400800" cy="19288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defRPr/>
            </a:pPr>
            <a:r>
              <a:rPr lang="en-US" altLang="ko-KR" dirty="0" smtClean="0">
                <a:cs typeface="Times New Roman" pitchFamily="18" charset="0"/>
              </a:rPr>
              <a:t>July </a:t>
            </a:r>
            <a:r>
              <a:rPr lang="en-US" altLang="ko-KR" dirty="0" smtClean="0">
                <a:cs typeface="Times New Roman" pitchFamily="18" charset="0"/>
              </a:rPr>
              <a:t>17, </a:t>
            </a:r>
            <a:r>
              <a:rPr lang="en-US" altLang="ko-KR" dirty="0" smtClean="0">
                <a:cs typeface="Times New Roman" pitchFamily="18" charset="0"/>
              </a:rPr>
              <a:t>2014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B8505083-D182-4BF7-B1A7-D3F76AEDD19D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2" name="Rectangle 1"/>
          <p:cNvSpPr/>
          <p:nvPr/>
        </p:nvSpPr>
        <p:spPr>
          <a:xfrm>
            <a:off x="2915816" y="3278244"/>
            <a:ext cx="3518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Doc:  </a:t>
            </a:r>
            <a:r>
              <a:rPr lang="en-US" sz="2400" b="1" dirty="0"/>
              <a:t>15-14-0465-00-0008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Byung-Jae Kwak et al., ETRI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</a:t>
            </a:r>
            <a:r>
              <a:rPr lang="en-US" altLang="ko-KR" dirty="0" smtClean="0"/>
              <a:t>: PHY Discovery Signal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US" altLang="ko-KR" sz="2000" dirty="0" smtClean="0"/>
              <a:t>Discovery signal is transmitted via UWB, OFDM, or DFT-S OFDM .</a:t>
            </a:r>
            <a:endParaRPr lang="en-GB" altLang="ko-KR" sz="2000" dirty="0" smtClean="0"/>
          </a:p>
          <a:p>
            <a:r>
              <a:rPr lang="en-GB" altLang="ko-KR" sz="2000" dirty="0" smtClean="0"/>
              <a:t>DFT-S OFDM  or OFDM</a:t>
            </a:r>
          </a:p>
          <a:p>
            <a:pPr lvl="1"/>
            <a:r>
              <a:rPr lang="en-GB" altLang="ko-KR" sz="1400" dirty="0" smtClean="0"/>
              <a:t>discovery information is mapped onto </a:t>
            </a:r>
            <a:r>
              <a:rPr lang="en-GB" sz="1400" dirty="0" smtClean="0"/>
              <a:t>discovery </a:t>
            </a:r>
            <a:r>
              <a:rPr lang="en-GB" sz="1400" dirty="0"/>
              <a:t>resource blocks (DRBs</a:t>
            </a:r>
            <a:r>
              <a:rPr lang="en-GB" sz="1400" dirty="0" smtClean="0"/>
              <a:t>). The preambles are included (not shown).</a:t>
            </a:r>
          </a:p>
          <a:p>
            <a:pPr lvl="1"/>
            <a:r>
              <a:rPr lang="en-GB" sz="1400" dirty="0" smtClean="0"/>
              <a:t>A Discovery Resource Block comprises one or multiple of time resources or time and frequency resources.</a:t>
            </a:r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marL="457200" lvl="1" indent="0">
              <a:buNone/>
            </a:pPr>
            <a:endParaRPr lang="en-GB" altLang="ko-KR" sz="1400" dirty="0"/>
          </a:p>
          <a:p>
            <a:pPr marL="457200" lvl="1" indent="0">
              <a:buNone/>
            </a:pPr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r>
              <a:rPr lang="en-GB" altLang="ko-KR" sz="2000" dirty="0" smtClean="0"/>
              <a:t>UWB (TBD)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 smtClean="0">
              <a:sym typeface="Wingdings" panose="05000000000000000000" pitchFamily="2" charset="2"/>
            </a:endParaRPr>
          </a:p>
          <a:p>
            <a:r>
              <a:rPr lang="en-US" altLang="ko-KR" sz="2000" dirty="0" smtClean="0">
                <a:sym typeface="Wingdings" panose="05000000000000000000" pitchFamily="2" charset="2"/>
              </a:rPr>
              <a:t>Fairness</a:t>
            </a:r>
          </a:p>
          <a:p>
            <a:pPr lvl="1"/>
            <a:r>
              <a:rPr lang="en-US" altLang="ko-KR" sz="2000" dirty="0" smtClean="0">
                <a:sym typeface="Wingdings" panose="05000000000000000000" pitchFamily="2" charset="2"/>
              </a:rPr>
              <a:t>PDs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861048"/>
            <a:ext cx="2638400" cy="2128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081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Byung-Jae Kwak et al., ETRI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</a:t>
            </a:r>
            <a:r>
              <a:rPr lang="en-US" altLang="ko-KR" dirty="0" smtClean="0"/>
              <a:t>: MAC Discovery IDs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GB" dirty="0"/>
              <a:t>For the purpose of discovery of PDs, the discovery information may represent one or more of the following IDs such as Device ID, Device Group ID, Application type ID, Application-specific ID, Application-specific user ID, and Application-specific group ID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The discovery IDs are generated from the higher layer.</a:t>
            </a:r>
          </a:p>
        </p:txBody>
      </p:sp>
    </p:spTree>
    <p:extLst>
      <p:ext uri="{BB962C8B-B14F-4D97-AF65-F5344CB8AC3E}">
        <p14:creationId xmlns:p14="http://schemas.microsoft.com/office/powerpoint/2010/main" val="323338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Byung-Jae Kwak et al., ETRI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</a:t>
            </a:r>
            <a:r>
              <a:rPr lang="en-US" altLang="ko-KR" dirty="0" smtClean="0"/>
              <a:t>: MAC Discovery Type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556792"/>
            <a:ext cx="7772400" cy="4613303"/>
          </a:xfrm>
        </p:spPr>
        <p:txBody>
          <a:bodyPr/>
          <a:lstStyle/>
          <a:p>
            <a:pPr marL="0" indent="0">
              <a:buNone/>
            </a:pPr>
            <a:r>
              <a:rPr lang="en-GB" sz="2200" dirty="0" smtClean="0"/>
              <a:t>The Discovery type is defined by the higher layer.</a:t>
            </a:r>
          </a:p>
          <a:p>
            <a:pPr marL="0" lvl="0" indent="0">
              <a:buNone/>
            </a:pPr>
            <a:r>
              <a:rPr lang="en-US" sz="2000" dirty="0"/>
              <a:t>The MAC messages should support at least the following discovery types:</a:t>
            </a:r>
          </a:p>
          <a:p>
            <a:r>
              <a:rPr lang="en-US" sz="2000" dirty="0"/>
              <a:t>Advertisement: In Advertisement type discovery, a PD broadcasts its own discovery information and does not expect responses.</a:t>
            </a:r>
          </a:p>
          <a:p>
            <a:pPr lvl="0"/>
            <a:r>
              <a:rPr lang="en-US" sz="2000" dirty="0"/>
              <a:t>Publish/Subscribe: In Publish/Subscribe type discovery, a PD broadcasts its own discovery information and expects responses from PDs that have discovered the broadcast message(s).</a:t>
            </a:r>
          </a:p>
          <a:p>
            <a:pPr lvl="0"/>
            <a:r>
              <a:rPr lang="en-US" sz="2000" dirty="0"/>
              <a:t>Query/Reply: In Query/Reply type discovery, a PD broadcasts the discovery information of the PD or PDs being queried and expects a response or responses from the PD or PDs, accordingly.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2670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Byung-Jae Kwak et al., ETRI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</a:t>
            </a:r>
            <a:r>
              <a:rPr lang="en-US" altLang="ko-KR" dirty="0" smtClean="0"/>
              <a:t>: MAC Discovery Messages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MAC </a:t>
            </a:r>
            <a:r>
              <a:rPr lang="en-US" sz="2000" dirty="0"/>
              <a:t>should support </a:t>
            </a:r>
            <a:r>
              <a:rPr lang="en-US" sz="2000" dirty="0" smtClean="0"/>
              <a:t>the following discovery message type:</a:t>
            </a:r>
            <a:endParaRPr lang="en-US" sz="2000" dirty="0"/>
          </a:p>
          <a:p>
            <a:pPr lvl="0"/>
            <a:r>
              <a:rPr lang="en-US" sz="2000" dirty="0" smtClean="0"/>
              <a:t>Discovery Request message</a:t>
            </a:r>
          </a:p>
          <a:p>
            <a:pPr lvl="0"/>
            <a:r>
              <a:rPr lang="en-US" sz="2000" dirty="0" smtClean="0"/>
              <a:t>Discovery Response message</a:t>
            </a:r>
          </a:p>
          <a:p>
            <a:pPr marL="0" lv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9047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Byung-Jae Kwak et al., ETRI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</a:t>
            </a:r>
            <a:r>
              <a:rPr lang="en-US" altLang="ko-KR" dirty="0" smtClean="0"/>
              <a:t>: MAC Discovery Procedures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GB" sz="2000" dirty="0"/>
              <a:t>The discovery procedure should support mechanisms to ensure privacy that a PD is not tracked.</a:t>
            </a:r>
            <a:endParaRPr lang="en-US" sz="2000" dirty="0"/>
          </a:p>
          <a:p>
            <a:r>
              <a:rPr lang="en-GB" sz="2000" dirty="0"/>
              <a:t>The discovery procedure should support protection of identity from impersonation.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047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77661</TotalTime>
  <Words>357</Words>
  <Application>Microsoft Office PowerPoint</Application>
  <PresentationFormat>On-screen Show (4:3)</PresentationFormat>
  <Paragraphs>67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Proposed MAC Discovery Ad Hoc AM2 (7/17)</vt:lpstr>
      <vt:lpstr>Motion: PHY Discovery Signal</vt:lpstr>
      <vt:lpstr>Motion: MAC Discovery IDs</vt:lpstr>
      <vt:lpstr>Motion: MAC Discovery Type</vt:lpstr>
      <vt:lpstr>Motion: MAC Discovery Messages</vt:lpstr>
      <vt:lpstr>Motion: MAC Discovery Procedures</vt:lpstr>
    </vt:vector>
  </TitlesOfParts>
  <Company>Self: Consultant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subject>PAC</dc:subject>
  <dc:creator>Samsung Electronics</dc:creator>
  <cp:lastModifiedBy>Li, Qing</cp:lastModifiedBy>
  <cp:revision>2670</cp:revision>
  <cp:lastPrinted>1998-02-10T13:28:06Z</cp:lastPrinted>
  <dcterms:created xsi:type="dcterms:W3CDTF">1999-11-08T18:59:45Z</dcterms:created>
  <dcterms:modified xsi:type="dcterms:W3CDTF">2014-07-17T20:39:52Z</dcterms:modified>
</cp:coreProperties>
</file>