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4" r:id="rId2"/>
    <p:sldId id="353" r:id="rId3"/>
    <p:sldId id="355" r:id="rId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B4DE86"/>
    <a:srgbClr val="FFCC99"/>
    <a:srgbClr val="FF6600"/>
    <a:srgbClr val="007033"/>
    <a:srgbClr val="660066"/>
    <a:srgbClr val="F9BFF9"/>
    <a:srgbClr val="5F0D5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1637" autoAdjust="0"/>
  </p:normalViewPr>
  <p:slideViewPr>
    <p:cSldViewPr>
      <p:cViewPr>
        <p:scale>
          <a:sx n="70" d="100"/>
          <a:sy n="70" d="100"/>
        </p:scale>
        <p:origin x="-594" y="-36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290" y="196079"/>
            <a:ext cx="2758130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4F8AD43-E402-41B7-B115-8DD5F30161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altLang="ko-KR" dirty="0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2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ea typeface="굴림" pitchFamily="50" charset="-127"/>
              </a:defRPr>
            </a:lvl5pPr>
          </a:lstStyle>
          <a:p>
            <a:pPr lvl="4"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9D5E8B8-2455-4602-8B1C-152953E2E9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880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003550" y="9908982"/>
            <a:ext cx="820776" cy="184666"/>
          </a:xfrm>
        </p:spPr>
        <p:txBody>
          <a:bodyPr/>
          <a:lstStyle/>
          <a:p>
            <a:pPr>
              <a:defRPr/>
            </a:pPr>
            <a:fld id="{FB124BCA-9760-4C50-B650-F8DE20CEA785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8505083-D182-4BF7-B1A7-D3F76AEDD1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BC50D84-1EAC-4A17-AF61-D7DD116B57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E3CA38D-8142-45EE-B811-9B3558A2F4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475413"/>
            <a:ext cx="33956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164B3C6-2D55-496E-8471-DD3723B832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620D5C4-2595-4CF8-89AE-D17BD365DF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A83FC4-CD48-4352-B4FA-3C1682037B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DF77B46-506C-47ED-AD0C-182D0234B9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1506DB4-C36A-4456-BE78-7F29087315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5143500" y="6475413"/>
            <a:ext cx="3467100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E722527-479E-4D1A-B5FB-1AD46EC2B9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DF97633-195F-4C6F-AB4D-C85C17EB09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2B6AA55-FD2B-4512-93D5-674D39FDB0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488"/>
            <a:ext cx="7772400" cy="43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86375" y="6475413"/>
            <a:ext cx="3324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6554915-7DE9-4A2E-89A7-6EC8123C55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29063" y="394156"/>
            <a:ext cx="475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b="1" dirty="0">
                <a:ea typeface="굴림" pitchFamily="50" charset="-127"/>
              </a:rPr>
              <a:t>doc.: IEEE 802</a:t>
            </a:r>
            <a:r>
              <a:rPr lang="en-US" altLang="ko-KR" sz="1400" b="1" kern="1200" dirty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. </a:t>
            </a:r>
            <a:r>
              <a:rPr 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15-14-0464-00-0008</a:t>
            </a:r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1" r:id="rId2"/>
    <p:sldLayoutId id="2147483733" r:id="rId3"/>
    <p:sldLayoutId id="2147483734" r:id="rId4"/>
    <p:sldLayoutId id="2147483735" r:id="rId5"/>
    <p:sldLayoutId id="2147483736" r:id="rId6"/>
    <p:sldLayoutId id="2147483742" r:id="rId7"/>
    <p:sldLayoutId id="2147483737" r:id="rId8"/>
    <p:sldLayoutId id="2147483738" r:id="rId9"/>
    <p:sldLayoutId id="2147483739" r:id="rId10"/>
    <p:sldLayoutId id="214748374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ookman Old Style" pitchFamily="18" charset="0"/>
          <a:ea typeface="+mj-ea"/>
          <a:cs typeface="Lao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Century" panose="02040604050505020304" pitchFamily="18" charset="0"/>
          <a:ea typeface="+mn-ea"/>
          <a:cs typeface="Narkisim" pitchFamily="34" charset="-79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ea"/>
          <a:ea typeface="+mn-ea"/>
          <a:cs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Char char="•"/>
        <a:defRPr sz="1600">
          <a:solidFill>
            <a:schemeClr val="tx1"/>
          </a:solidFill>
          <a:latin typeface="+mn-ea"/>
          <a:ea typeface="+mn-ea"/>
          <a:cs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ctrTitle"/>
          </p:nvPr>
        </p:nvSpPr>
        <p:spPr bwMode="auto">
          <a:xfrm>
            <a:off x="685800" y="1643063"/>
            <a:ext cx="7772400" cy="1957387"/>
          </a:xfrm>
          <a:ln w="38100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ko-KR" sz="4000" dirty="0" smtClean="0">
                <a:latin typeface="Lao UI" pitchFamily="34" charset="0"/>
              </a:rPr>
              <a:t>Proposed MAC </a:t>
            </a:r>
            <a:r>
              <a:rPr lang="en-US" altLang="ko-KR" sz="4000" dirty="0" smtClean="0">
                <a:latin typeface="Lao UI" pitchFamily="34" charset="0"/>
              </a:rPr>
              <a:t>Motions</a:t>
            </a:r>
            <a:endParaRPr lang="ko-KR" altLang="en-US" sz="2800" b="1" dirty="0" smtClean="0">
              <a:latin typeface="Lao UI" pitchFamily="34" charset="0"/>
              <a:cs typeface="Lao UI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3375"/>
            <a:ext cx="640080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defRPr/>
            </a:pPr>
            <a:r>
              <a:rPr lang="en-US" altLang="ko-KR" dirty="0" smtClean="0">
                <a:cs typeface="Times New Roman" pitchFamily="18" charset="0"/>
              </a:rPr>
              <a:t>July 17, </a:t>
            </a:r>
            <a:r>
              <a:rPr lang="en-US" altLang="ko-KR" dirty="0" smtClean="0">
                <a:cs typeface="Times New Roman" pitchFamily="18" charset="0"/>
              </a:rPr>
              <a:t>2014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B8505083-D182-4BF7-B1A7-D3F76AEDD19D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1: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381512"/>
          </a:xfrm>
        </p:spPr>
        <p:txBody>
          <a:bodyPr/>
          <a:lstStyle/>
          <a:p>
            <a:r>
              <a:rPr lang="en-US" altLang="ko-KR" dirty="0" smtClean="0"/>
              <a:t>Frame: the structure is defined as the following periods in order </a:t>
            </a: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Synchronization </a:t>
            </a:r>
            <a:r>
              <a:rPr lang="en-US" altLang="ko-KR" dirty="0" smtClean="0"/>
              <a:t>period, Discovery period, Peering period, Contention Access period, and Contention Free period.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smtClean="0"/>
              <a:t>duration </a:t>
            </a:r>
            <a:r>
              <a:rPr lang="en-US" altLang="ko-KR" dirty="0" smtClean="0"/>
              <a:t>of a frame is </a:t>
            </a:r>
            <a:r>
              <a:rPr lang="en-US" altLang="ko-KR" dirty="0" smtClean="0"/>
              <a:t>also the synchronization interval which is fixed </a:t>
            </a:r>
            <a:r>
              <a:rPr lang="en-US" altLang="ko-KR" dirty="0" smtClean="0"/>
              <a:t>with a value of TBD.</a:t>
            </a:r>
          </a:p>
          <a:p>
            <a:pPr lvl="1"/>
            <a:r>
              <a:rPr lang="en-US" altLang="ko-KR" dirty="0" smtClean="0"/>
              <a:t>The duration of each period is fixed and the values are TBD.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799985"/>
              </p:ext>
            </p:extLst>
          </p:nvPr>
        </p:nvGraphicFramePr>
        <p:xfrm>
          <a:off x="251520" y="4002484"/>
          <a:ext cx="8534400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7" name="Visio" r:id="rId3" imgW="5859455" imgH="1857683" progId="Visio.Drawing.11">
                  <p:embed/>
                </p:oleObj>
              </mc:Choice>
              <mc:Fallback>
                <p:oleObj name="Visio" r:id="rId3" imgW="5859455" imgH="185768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002484"/>
                        <a:ext cx="8534400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4272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742988"/>
            <a:ext cx="7772400" cy="885812"/>
          </a:xfrm>
        </p:spPr>
        <p:txBody>
          <a:bodyPr/>
          <a:lstStyle/>
          <a:p>
            <a:r>
              <a:rPr lang="en-US" altLang="ko-KR" dirty="0" smtClean="0"/>
              <a:t> Motion2: Working Assumptions for a </a:t>
            </a:r>
            <a:r>
              <a:rPr lang="en-US" altLang="ko-KR" dirty="0" err="1" smtClean="0"/>
              <a:t>Superframe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824536"/>
          </a:xfrm>
        </p:spPr>
        <p:txBody>
          <a:bodyPr/>
          <a:lstStyle/>
          <a:p>
            <a:r>
              <a:rPr lang="en-US" altLang="ko-KR" dirty="0" err="1" smtClean="0"/>
              <a:t>Superframe</a:t>
            </a:r>
            <a:r>
              <a:rPr lang="en-US" altLang="ko-KR" dirty="0"/>
              <a:t>: </a:t>
            </a:r>
            <a:r>
              <a:rPr lang="en-US" altLang="ko-KR" dirty="0" smtClean="0"/>
              <a:t>contains multiple frames which will </a:t>
            </a:r>
            <a:r>
              <a:rPr lang="en-US" altLang="ko-KR" dirty="0"/>
              <a:t>be considered as an optional feature on the condition that the following are proved</a:t>
            </a:r>
          </a:p>
          <a:p>
            <a:pPr lvl="1"/>
            <a:r>
              <a:rPr lang="en-US" altLang="ko-KR" sz="2000" dirty="0"/>
              <a:t>Creating and maintaining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can be performed with reasonable overhead.</a:t>
            </a:r>
          </a:p>
          <a:p>
            <a:pPr lvl="1"/>
            <a:r>
              <a:rPr lang="en-US" altLang="ko-KR" sz="2000" dirty="0"/>
              <a:t>Creating and maintaining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over a large area is </a:t>
            </a:r>
            <a:r>
              <a:rPr lang="en-US" altLang="ko-KR" sz="2000" dirty="0" smtClean="0"/>
              <a:t>possible especially with multi-hop. </a:t>
            </a:r>
            <a:endParaRPr lang="en-US" altLang="ko-KR" sz="2000" dirty="0"/>
          </a:p>
          <a:p>
            <a:pPr lvl="1"/>
            <a:r>
              <a:rPr lang="en-US" altLang="ko-KR" sz="2000" dirty="0"/>
              <a:t>Not having the knowledge about the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structure does not affect a PD’s capability of discovery and peering.</a:t>
            </a:r>
          </a:p>
          <a:p>
            <a:pPr lvl="1"/>
            <a:r>
              <a:rPr lang="en-US" altLang="ko-KR" sz="2000" dirty="0"/>
              <a:t>Having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structure provides substantial benefit that </a:t>
            </a:r>
            <a:r>
              <a:rPr lang="en-US" altLang="ko-KR" sz="2000" dirty="0" smtClean="0"/>
              <a:t>outweighs </a:t>
            </a:r>
            <a:r>
              <a:rPr lang="en-US" altLang="ko-KR" sz="2000" dirty="0"/>
              <a:t>the overhead required to create and maintain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dirty="0" smtClean="0"/>
              <a:t>.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860152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77478</TotalTime>
  <Words>203</Words>
  <Application>Microsoft Office PowerPoint</Application>
  <PresentationFormat>On-screen Show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Blank Presentation</vt:lpstr>
      <vt:lpstr>Microsoft Visio Drawing</vt:lpstr>
      <vt:lpstr>Proposed MAC Motions</vt:lpstr>
      <vt:lpstr>Motion 1: Frame</vt:lpstr>
      <vt:lpstr> Motion2: Working Assumptions for a Superframe</vt:lpstr>
    </vt:vector>
  </TitlesOfParts>
  <Company>Self: Consultant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>PAC</dc:subject>
  <dc:creator>Samsung Electronics</dc:creator>
  <cp:lastModifiedBy>Li, Qing</cp:lastModifiedBy>
  <cp:revision>2662</cp:revision>
  <cp:lastPrinted>1998-02-10T13:28:06Z</cp:lastPrinted>
  <dcterms:created xsi:type="dcterms:W3CDTF">1999-11-08T18:59:45Z</dcterms:created>
  <dcterms:modified xsi:type="dcterms:W3CDTF">2014-07-17T16:33:48Z</dcterms:modified>
</cp:coreProperties>
</file>