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4" r:id="rId2"/>
    <p:sldId id="353" r:id="rId3"/>
    <p:sldId id="355" r:id="rId4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70" d="100"/>
          <a:sy n="70" d="100"/>
        </p:scale>
        <p:origin x="-594" y="-36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15-14-0464-00-0008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</a:t>
            </a:r>
            <a:r>
              <a:rPr lang="en-US" altLang="ko-KR" sz="4000" dirty="0" smtClean="0">
                <a:latin typeface="Lao UI" pitchFamily="34" charset="0"/>
              </a:rPr>
              <a:t>Motions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 17, </a:t>
            </a:r>
            <a:r>
              <a:rPr lang="en-US" altLang="ko-KR" dirty="0" smtClean="0">
                <a:cs typeface="Times New Roman" pitchFamily="18" charset="0"/>
              </a:rPr>
              <a:t>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1: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Synchronization </a:t>
            </a:r>
            <a:r>
              <a:rPr lang="en-US" altLang="ko-KR" dirty="0" smtClean="0"/>
              <a:t>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duration </a:t>
            </a:r>
            <a:r>
              <a:rPr lang="en-US" altLang="ko-KR" dirty="0" smtClean="0"/>
              <a:t>of a frame is </a:t>
            </a:r>
            <a:r>
              <a:rPr lang="en-US" altLang="ko-KR" dirty="0" smtClean="0"/>
              <a:t>also the synchronization interval which is fixed </a:t>
            </a:r>
            <a:r>
              <a:rPr lang="en-US" altLang="ko-KR" dirty="0" smtClean="0"/>
              <a:t>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799985"/>
              </p:ext>
            </p:extLst>
          </p:nvPr>
        </p:nvGraphicFramePr>
        <p:xfrm>
          <a:off x="251520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7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742988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 Motion2: Working Assumptions for a </a:t>
            </a:r>
            <a:r>
              <a:rPr lang="en-US" altLang="ko-KR" dirty="0" err="1" smtClean="0"/>
              <a:t>Superframe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24536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contains multiple frames which will </a:t>
            </a:r>
            <a:r>
              <a:rPr lang="en-US" altLang="ko-KR" dirty="0"/>
              <a:t>be considered as an optional feature on the condition that the following are proved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can be performed with reasonable overhead.</a:t>
            </a:r>
          </a:p>
          <a:p>
            <a:pPr lvl="1"/>
            <a:r>
              <a:rPr lang="en-US" altLang="ko-KR" sz="2000" dirty="0"/>
              <a:t>Creating and maintaining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over a large area is </a:t>
            </a:r>
            <a:r>
              <a:rPr lang="en-US" altLang="ko-KR" sz="2000" dirty="0" smtClean="0"/>
              <a:t>possible especially with multi-hop. </a:t>
            </a:r>
            <a:endParaRPr lang="en-US" altLang="ko-KR" sz="2000" dirty="0"/>
          </a:p>
          <a:p>
            <a:pPr lvl="1"/>
            <a:r>
              <a:rPr lang="en-US" altLang="ko-KR" sz="2000" dirty="0"/>
              <a:t>Not having the knowledge about the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does not affect a PD’s capability of discovery and peering.</a:t>
            </a:r>
          </a:p>
          <a:p>
            <a:pPr lvl="1"/>
            <a:r>
              <a:rPr lang="en-US" altLang="ko-KR" sz="2000" dirty="0"/>
              <a:t>Having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structure provides substantial benefit that </a:t>
            </a:r>
            <a:r>
              <a:rPr lang="en-US" altLang="ko-KR" sz="2000" dirty="0" smtClean="0"/>
              <a:t>outweighs </a:t>
            </a:r>
            <a:r>
              <a:rPr lang="en-US" altLang="ko-KR" sz="2000" dirty="0"/>
              <a:t>the overhead required to create and maintain </a:t>
            </a:r>
            <a:r>
              <a:rPr lang="en-US" altLang="ko-KR" sz="2000" dirty="0" err="1"/>
              <a:t>S</a:t>
            </a:r>
            <a:r>
              <a:rPr lang="en-US" altLang="ko-KR" sz="2000" dirty="0" err="1" smtClean="0"/>
              <a:t>uperframe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77478</TotalTime>
  <Words>203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Blank Presentation</vt:lpstr>
      <vt:lpstr>Microsoft Visio Drawing</vt:lpstr>
      <vt:lpstr>Proposed MAC Motions</vt:lpstr>
      <vt:lpstr>Motion 1: Frame</vt:lpstr>
      <vt:lpstr> Motion2: Working Assumptions for a Superframe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2662</cp:revision>
  <cp:lastPrinted>1998-02-10T13:28:06Z</cp:lastPrinted>
  <dcterms:created xsi:type="dcterms:W3CDTF">1999-11-08T18:59:45Z</dcterms:created>
  <dcterms:modified xsi:type="dcterms:W3CDTF">2014-07-17T16:33:48Z</dcterms:modified>
</cp:coreProperties>
</file>