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56" r:id="rId4"/>
    <p:sldId id="260" r:id="rId5"/>
    <p:sldId id="26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DBEEF4"/>
    <a:srgbClr val="FF0000"/>
    <a:srgbClr val="CCE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8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4EA3E675-FEFA-44EC-866B-8EE89CF1B537}" type="slidenum">
              <a:rPr lang="en-US" altLang="ja-JP"/>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837210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CF68AB96-0AC5-40EB-941D-2D60B6E8EE44}" type="slidenum">
              <a:rPr lang="en-US" altLang="ja-JP"/>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227125955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65F06EFA-0288-492B-9E64-92284C9F40CF}"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C02ADC4-CA2C-4F88-92AC-31EF407BD05E}" type="slidenum">
              <a:rPr lang="en-US" altLang="ja-JP"/>
              <a:pPr/>
              <a:t>&lt;#&gt;</a:t>
            </a:fld>
            <a:endParaRPr lang="en-US" altLang="ja-JP"/>
          </a:p>
        </p:txBody>
      </p:sp>
    </p:spTree>
    <p:extLst>
      <p:ext uri="{BB962C8B-B14F-4D97-AF65-F5344CB8AC3E}">
        <p14:creationId xmlns:p14="http://schemas.microsoft.com/office/powerpoint/2010/main" xmlns="" val="1577562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6914B83-AABD-4CC1-8B07-883EB5400E59}" type="slidenum">
              <a:rPr lang="en-US" altLang="ja-JP"/>
              <a:pPr/>
              <a:t>&lt;#&gt;</a:t>
            </a:fld>
            <a:endParaRPr lang="en-US" altLang="ja-JP"/>
          </a:p>
        </p:txBody>
      </p:sp>
    </p:spTree>
    <p:extLst>
      <p:ext uri="{BB962C8B-B14F-4D97-AF65-F5344CB8AC3E}">
        <p14:creationId xmlns:p14="http://schemas.microsoft.com/office/powerpoint/2010/main" xmlns="" val="4221668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BC9CE08-8601-4A3A-BF6E-89E4545972D3}" type="slidenum">
              <a:rPr lang="en-US" altLang="ja-JP"/>
              <a:pPr/>
              <a:t>&lt;#&gt;</a:t>
            </a:fld>
            <a:endParaRPr lang="en-US" altLang="ja-JP"/>
          </a:p>
        </p:txBody>
      </p:sp>
    </p:spTree>
    <p:extLst>
      <p:ext uri="{BB962C8B-B14F-4D97-AF65-F5344CB8AC3E}">
        <p14:creationId xmlns:p14="http://schemas.microsoft.com/office/powerpoint/2010/main" xmlns="" val="3497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4668ED9-298E-4895-B63D-678BD5750840}" type="slidenum">
              <a:rPr lang="en-US" altLang="ja-JP"/>
              <a:pPr/>
              <a:t>&lt;#&gt;</a:t>
            </a:fld>
            <a:endParaRPr lang="en-US" altLang="ja-JP"/>
          </a:p>
        </p:txBody>
      </p:sp>
    </p:spTree>
    <p:extLst>
      <p:ext uri="{BB962C8B-B14F-4D97-AF65-F5344CB8AC3E}">
        <p14:creationId xmlns:p14="http://schemas.microsoft.com/office/powerpoint/2010/main" xmlns="" val="126187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97E4153-D11B-486E-98CC-01B9F849D447}" type="slidenum">
              <a:rPr lang="en-US" altLang="ja-JP"/>
              <a:pPr/>
              <a:t>&lt;#&gt;</a:t>
            </a:fld>
            <a:endParaRPr lang="en-US" altLang="ja-JP"/>
          </a:p>
        </p:txBody>
      </p:sp>
    </p:spTree>
    <p:extLst>
      <p:ext uri="{BB962C8B-B14F-4D97-AF65-F5344CB8AC3E}">
        <p14:creationId xmlns:p14="http://schemas.microsoft.com/office/powerpoint/2010/main" xmlns="" val="359173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July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1FA3FB2-4861-4D22-840A-C2878564640D}" type="slidenum">
              <a:rPr lang="en-US" altLang="ja-JP"/>
              <a:pPr/>
              <a:t>&lt;#&gt;</a:t>
            </a:fld>
            <a:endParaRPr lang="en-US" altLang="ja-JP"/>
          </a:p>
        </p:txBody>
      </p:sp>
    </p:spTree>
    <p:extLst>
      <p:ext uri="{BB962C8B-B14F-4D97-AF65-F5344CB8AC3E}">
        <p14:creationId xmlns:p14="http://schemas.microsoft.com/office/powerpoint/2010/main" xmlns="" val="378378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July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9E8BF9F-75FE-4E8A-9F49-E04E794BCC2F}" type="slidenum">
              <a:rPr lang="en-US" altLang="ja-JP"/>
              <a:pPr/>
              <a:t>&lt;#&gt;</a:t>
            </a:fld>
            <a:endParaRPr lang="en-US" altLang="ja-JP"/>
          </a:p>
        </p:txBody>
      </p:sp>
    </p:spTree>
    <p:extLst>
      <p:ext uri="{BB962C8B-B14F-4D97-AF65-F5344CB8AC3E}">
        <p14:creationId xmlns:p14="http://schemas.microsoft.com/office/powerpoint/2010/main" xmlns="" val="3710932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July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DDC4BAE5-0EA1-41D5-B725-885149B36CCC}" type="slidenum">
              <a:rPr lang="en-US" altLang="ja-JP"/>
              <a:pPr/>
              <a:t>&lt;#&gt;</a:t>
            </a:fld>
            <a:endParaRPr lang="en-US" altLang="ja-JP"/>
          </a:p>
        </p:txBody>
      </p:sp>
    </p:spTree>
    <p:extLst>
      <p:ext uri="{BB962C8B-B14F-4D97-AF65-F5344CB8AC3E}">
        <p14:creationId xmlns:p14="http://schemas.microsoft.com/office/powerpoint/2010/main" xmlns="" val="1960498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July 2014</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11DB514F-9BF0-487B-9632-8AD2C87AD1B7}" type="slidenum">
              <a:rPr lang="en-US" altLang="ja-JP"/>
              <a:pPr/>
              <a:t>&lt;#&gt;</a:t>
            </a:fld>
            <a:endParaRPr lang="en-US" altLang="ja-JP"/>
          </a:p>
        </p:txBody>
      </p:sp>
    </p:spTree>
    <p:extLst>
      <p:ext uri="{BB962C8B-B14F-4D97-AF65-F5344CB8AC3E}">
        <p14:creationId xmlns:p14="http://schemas.microsoft.com/office/powerpoint/2010/main" xmlns="" val="1149414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70240090-8D19-4C15-880F-F7674E92A5FD}" type="slidenum">
              <a:rPr lang="en-US" altLang="ja-JP"/>
              <a:pPr/>
              <a:t>&lt;#&gt;</a:t>
            </a:fld>
            <a:endParaRPr lang="en-US" altLang="ja-JP"/>
          </a:p>
        </p:txBody>
      </p:sp>
    </p:spTree>
    <p:extLst>
      <p:ext uri="{BB962C8B-B14F-4D97-AF65-F5344CB8AC3E}">
        <p14:creationId xmlns:p14="http://schemas.microsoft.com/office/powerpoint/2010/main" xmlns="" val="49439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BD4C6D0-F578-4D4B-B0CA-381C87DEB2BF}" type="slidenum">
              <a:rPr lang="en-US" altLang="ja-JP"/>
              <a:pPr/>
              <a:t>&lt;#&gt;</a:t>
            </a:fld>
            <a:endParaRPr lang="en-US" altLang="ja-JP"/>
          </a:p>
        </p:txBody>
      </p:sp>
    </p:spTree>
    <p:extLst>
      <p:ext uri="{BB962C8B-B14F-4D97-AF65-F5344CB8AC3E}">
        <p14:creationId xmlns:p14="http://schemas.microsoft.com/office/powerpoint/2010/main" xmlns="" val="1978038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July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652914AD-9A11-4A8C-ADD5-4B2BE288D569}" type="slidenum">
              <a:rPr lang="en-US" altLang="ja-JP"/>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1077913"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802.15- 14-0457-00-0sru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33F8F0A9-F9E5-42BB-AE02-6CBAEDD494EC}"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[Tine-line of SRU]</a:t>
            </a:r>
            <a:r>
              <a:rPr lang="en-US" altLang="ja-JP" sz="1600" dirty="0">
                <a:ea typeface="ＭＳ Ｐゴシック" charset="-128"/>
              </a:rPr>
              <a:t>	</a:t>
            </a:r>
          </a:p>
          <a:p>
            <a:r>
              <a:rPr lang="en-US" altLang="ja-JP" sz="1600" b="1" dirty="0">
                <a:ea typeface="ＭＳ Ｐゴシック" charset="-128"/>
              </a:rPr>
              <a:t>Date Submitted: </a:t>
            </a:r>
            <a:r>
              <a:rPr lang="en-US" altLang="ja-JP" sz="1600" smtClean="0">
                <a:ea typeface="ＭＳ Ｐゴシック" charset="-128"/>
              </a:rPr>
              <a:t>[</a:t>
            </a:r>
            <a:r>
              <a:rPr lang="en-US" altLang="ja-JP" sz="1600" smtClean="0">
                <a:ea typeface="ＭＳ Ｐゴシック" charset="-128"/>
              </a:rPr>
              <a:t>16 </a:t>
            </a:r>
            <a:r>
              <a:rPr lang="en-US" altLang="ja-JP" sz="1600" dirty="0" smtClean="0">
                <a:ea typeface="ＭＳ Ｐゴシック" charset="-128"/>
              </a:rPr>
              <a:t>July,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[If this is a proposed revision, cite the original document.]</a:t>
            </a:r>
          </a:p>
          <a:p>
            <a:pPr>
              <a:spcBef>
                <a:spcPts val="100"/>
              </a:spcBef>
              <a:spcAft>
                <a:spcPts val="100"/>
              </a:spcAft>
            </a:pPr>
            <a:r>
              <a:rPr lang="en-US" altLang="ja-JP" dirty="0">
                <a:ea typeface="ＭＳ Ｐゴシック" charset="-128"/>
              </a:rPr>
              <a:t>	</a:t>
            </a: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document show time-line of the SRU.]</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[For discussion.]</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D22043B4-980E-473C-BA7C-C7FD3A536A62}"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Proposed Tine-line of SRU</a:t>
            </a:r>
            <a:endParaRPr lang="ja-JP" altLang="ja-JP" dirty="0"/>
          </a:p>
        </p:txBody>
      </p:sp>
      <p:sp>
        <p:nvSpPr>
          <p:cNvPr id="26627" name="Rectangle 3"/>
          <p:cNvSpPr>
            <a:spLocks noGrp="1" noChangeArrowheads="1"/>
          </p:cNvSpPr>
          <p:nvPr>
            <p:ph type="subTitle" idx="1"/>
          </p:nvPr>
        </p:nvSpPr>
        <p:spPr/>
        <p:txBody>
          <a:bodyPr/>
          <a:lstStyle/>
          <a:p>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sz="3200" dirty="0" smtClean="0"/>
              <a:t>Current timeline</a:t>
            </a:r>
            <a:endParaRPr lang="ja-JP" altLang="ja-JP" sz="3200" dirty="0"/>
          </a:p>
        </p:txBody>
      </p:sp>
      <p:sp>
        <p:nvSpPr>
          <p:cNvPr id="4" name="日付プレースホルダー 3"/>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6509837-8BF5-429A-B77E-996737A86209}" type="slidenum">
              <a:rPr lang="en-US" altLang="ja-JP"/>
              <a:pPr/>
              <a:t>3</a:t>
            </a:fld>
            <a:endParaRPr lang="en-US" altLang="ja-JP"/>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3968837705"/>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kumimoji="1" lang="en-US" altLang="ja-JP" sz="2800" dirty="0" smtClean="0"/>
              <a:t>TG Kickoff			September 2014</a:t>
            </a:r>
          </a:p>
          <a:p>
            <a:pPr lvl="1"/>
            <a:r>
              <a:rPr kumimoji="1" lang="en-US" altLang="ja-JP" sz="2400" dirty="0" smtClean="0"/>
              <a:t>Work on Use case, Technica</a:t>
            </a:r>
            <a:r>
              <a:rPr lang="en-US" altLang="ja-JP" sz="2400" dirty="0" smtClean="0"/>
              <a:t>l guidance document and more.			</a:t>
            </a:r>
            <a:endParaRPr kumimoji="1" lang="en-US" altLang="ja-JP" sz="2400" dirty="0" smtClean="0"/>
          </a:p>
          <a:p>
            <a:r>
              <a:rPr lang="en-US" altLang="ja-JP" sz="2800" dirty="0" smtClean="0"/>
              <a:t>Editting1</a:t>
            </a:r>
            <a:r>
              <a:rPr lang="en-US" altLang="ja-JP" sz="2800" baseline="30000" dirty="0" smtClean="0"/>
              <a:t>st</a:t>
            </a:r>
            <a:r>
              <a:rPr lang="en-US" altLang="ja-JP" sz="2800" dirty="0" smtClean="0"/>
              <a:t> Draft		September 2015</a:t>
            </a:r>
          </a:p>
          <a:p>
            <a:r>
              <a:rPr kumimoji="1" lang="en-US" altLang="ja-JP" sz="2800" dirty="0" smtClean="0"/>
              <a:t>Motion for Letter Ballot	November 2015</a:t>
            </a:r>
          </a:p>
          <a:p>
            <a:r>
              <a:rPr lang="en-US" altLang="ja-JP" sz="2800" dirty="0" smtClean="0"/>
              <a:t>Sponsor Ballot			July 2016</a:t>
            </a:r>
          </a:p>
          <a:p>
            <a:r>
              <a:rPr lang="de-DE" altLang="ja-JP" sz="2800" dirty="0"/>
              <a:t>Submission to </a:t>
            </a:r>
            <a:r>
              <a:rPr lang="de-DE" altLang="ja-JP" sz="2800" dirty="0" smtClean="0"/>
              <a:t>RevCom	May 2017</a:t>
            </a:r>
            <a:endParaRPr lang="de-DE" altLang="ja-JP" sz="2800" dirty="0"/>
          </a:p>
          <a:p>
            <a:endParaRPr kumimoji="1" lang="en-US" altLang="ja-JP" dirty="0" smtClean="0"/>
          </a:p>
          <a:p>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July 2014</a:t>
            </a:r>
            <a:endParaRPr lang="en-US" altLang="ja-JP"/>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DDC4BAE5-0EA1-41D5-B725-885149B36CCC}" type="slidenum">
              <a:rPr lang="en-US" altLang="ja-JP" smtClean="0"/>
              <a:pPr/>
              <a:t>4</a:t>
            </a:fld>
            <a:endParaRPr lang="en-US" altLang="ja-JP"/>
          </a:p>
        </p:txBody>
      </p:sp>
    </p:spTree>
    <p:extLst>
      <p:ext uri="{BB962C8B-B14F-4D97-AF65-F5344CB8AC3E}">
        <p14:creationId xmlns:p14="http://schemas.microsoft.com/office/powerpoint/2010/main" xmlns="" val="1249501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Timeline planning</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14668ED9-298E-4895-B63D-678BD5750840}" type="slidenum">
              <a:rPr lang="en-US" altLang="ja-JP" smtClean="0"/>
              <a:pPr/>
              <a:t>5</a:t>
            </a:fld>
            <a:endParaRPr lang="en-US" altLang="ja-JP"/>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893486"/>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a:t>
                      </a: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a:t>
                      </a: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Tree>
    <p:extLst>
      <p:ext uri="{BB962C8B-B14F-4D97-AF65-F5344CB8AC3E}">
        <p14:creationId xmlns:p14="http://schemas.microsoft.com/office/powerpoint/2010/main" xmlns="" val="242551331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84</TotalTime>
  <Words>222</Words>
  <Application>Microsoft Office PowerPoint</Application>
  <PresentationFormat>画面に合わせる (4:3)</PresentationFormat>
  <Paragraphs>116</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スライド 1</vt:lpstr>
      <vt:lpstr>Proposed Tine-line of SRU</vt:lpstr>
      <vt:lpstr>Current timeline</vt:lpstr>
      <vt:lpstr>Time planning</vt:lpstr>
      <vt:lpstr>Timeline planning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8</cp:revision>
  <cp:lastPrinted>1998-02-10T13:28:06Z</cp:lastPrinted>
  <dcterms:created xsi:type="dcterms:W3CDTF">2014-07-08T11:18:41Z</dcterms:created>
  <dcterms:modified xsi:type="dcterms:W3CDTF">2014-07-16T22:59:21Z</dcterms:modified>
</cp:coreProperties>
</file>