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7"/>
  </p:notesMasterIdLst>
  <p:handoutMasterIdLst>
    <p:handoutMasterId r:id="rId8"/>
  </p:handoutMasterIdLst>
  <p:sldIdLst>
    <p:sldId id="256" r:id="rId3"/>
    <p:sldId id="310" r:id="rId4"/>
    <p:sldId id="294" r:id="rId5"/>
    <p:sldId id="311" r:id="rId6"/>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7/16/2014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2</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4</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July2014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a:t>January 2014</a:t>
            </a:r>
          </a:p>
        </p:txBody>
      </p:sp>
      <p:sp>
        <p:nvSpPr>
          <p:cNvPr id="5" name="Rectangle 4"/>
          <p:cNvSpPr>
            <a:spLocks noGrp="1" noChangeArrowheads="1"/>
          </p:cNvSpPr>
          <p:nvPr>
            <p:ph type="ftr" idx="11"/>
          </p:nvPr>
        </p:nvSpPr>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dirty="0" smtClean="0"/>
              <a:t>July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a:t>Dietmar Eggert, Atmel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smtClean="0">
                <a:solidFill>
                  <a:schemeClr val="tx1"/>
                </a:solidFill>
              </a:rPr>
              <a:t>                                       IEEE-15-14-0452-00-004r</a:t>
            </a:r>
            <a:r>
              <a:rPr lang="en-US" sz="1400" b="1"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May,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Dietmar Eggert, Atmel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dirty="0" smtClean="0">
                <a:latin typeface="Times New Roman" pitchFamily="18" charset="0"/>
              </a:rPr>
              <a:t>July 2014</a:t>
            </a:r>
          </a:p>
        </p:txBody>
      </p:sp>
      <p:sp>
        <p:nvSpPr>
          <p:cNvPr id="4099"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80275"/>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Conference Call, July 3</a:t>
            </a:r>
            <a:r>
              <a:rPr lang="en-US" sz="1800" baseline="30000" dirty="0" smtClean="0">
                <a:solidFill>
                  <a:srgbClr val="000000"/>
                </a:solidFill>
              </a:rPr>
              <a:t>rd</a:t>
            </a:r>
            <a:r>
              <a:rPr lang="en-US" sz="1800" dirty="0" smtClean="0">
                <a:solidFill>
                  <a:srgbClr val="000000"/>
                </a:solidFill>
              </a:rPr>
              <a:t> 2014</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smtClean="0">
                <a:solidFill>
                  <a:srgbClr val="000000"/>
                </a:solidFill>
              </a:rPr>
              <a:t>Date </a:t>
            </a:r>
            <a:r>
              <a:rPr lang="en-US" sz="1800" b="1" dirty="0">
                <a:solidFill>
                  <a:srgbClr val="000000"/>
                </a:solidFill>
              </a:rPr>
              <a:t>Submitted:</a:t>
            </a:r>
            <a:r>
              <a:rPr lang="en-US" sz="1800" dirty="0">
                <a:solidFill>
                  <a:srgbClr val="000000"/>
                </a:solidFill>
              </a:rPr>
              <a:t> </a:t>
            </a:r>
            <a:r>
              <a:rPr lang="en-US" sz="1800" dirty="0" smtClean="0">
                <a:solidFill>
                  <a:srgbClr val="000000"/>
                </a:solidFill>
              </a:rPr>
              <a:t> July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smtClean="0">
                <a:solidFill>
                  <a:srgbClr val="000000"/>
                </a:solidFill>
                <a:ea typeface="DejaVu Sans" charset="0"/>
                <a:cs typeface="DejaVu Sans" charset="0"/>
              </a:rPr>
              <a:t>Koenigsbruecker</a:t>
            </a:r>
            <a:r>
              <a:rPr lang="en-US" sz="1800" dirty="0" smtClean="0">
                <a:solidFill>
                  <a:srgbClr val="000000"/>
                </a:solidFill>
                <a:ea typeface="DejaVu Sans" charset="0"/>
                <a:cs typeface="DejaVu Sans" charset="0"/>
              </a:rPr>
              <a:t> </a:t>
            </a:r>
            <a:r>
              <a:rPr lang="en-US" sz="1800" dirty="0">
                <a:solidFill>
                  <a:srgbClr val="000000"/>
                </a:solidFill>
                <a:ea typeface="DejaVu Sans" charset="0"/>
                <a:cs typeface="DejaVu Sans" charset="0"/>
              </a:rPr>
              <a:t>Str. 61, Dresden, Germany</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Notes of the call</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Alignment of the activities during the San Diego Meeting</a:t>
            </a:r>
            <a:endParaRPr lang="en-US" sz="1800" dirty="0">
              <a:solidFill>
                <a:srgbClr val="000000"/>
              </a:solidFill>
              <a:ea typeface="DejaVu Sans" charset="0"/>
              <a:cs typeface="DejaVu Sans" charset="0"/>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637958014"/>
              </p:ext>
            </p:extLst>
          </p:nvPr>
        </p:nvGraphicFramePr>
        <p:xfrm>
          <a:off x="609600" y="1371600"/>
          <a:ext cx="7654595" cy="4439645"/>
        </p:xfrm>
        <a:graphic>
          <a:graphicData uri="http://schemas.openxmlformats.org/drawingml/2006/table">
            <a:tbl>
              <a:tblPr/>
              <a:tblGrid>
                <a:gridCol w="435372"/>
                <a:gridCol w="2809158"/>
                <a:gridCol w="400915"/>
                <a:gridCol w="400915"/>
                <a:gridCol w="400915"/>
                <a:gridCol w="400915"/>
                <a:gridCol w="400915"/>
                <a:gridCol w="400915"/>
                <a:gridCol w="400915"/>
                <a:gridCol w="400915"/>
                <a:gridCol w="400915"/>
                <a:gridCol w="400915"/>
                <a:gridCol w="400915"/>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Status</a:t>
            </a:r>
          </a:p>
        </p:txBody>
      </p:sp>
      <p:sp>
        <p:nvSpPr>
          <p:cNvPr id="12294" name="Rectangle 2"/>
          <p:cNvSpPr>
            <a:spLocks noGrp="1" noChangeArrowheads="1"/>
          </p:cNvSpPr>
          <p:nvPr>
            <p:ph type="body" idx="1"/>
          </p:nvPr>
        </p:nvSpPr>
        <p:spPr>
          <a:xfrm>
            <a:off x="685800" y="1219200"/>
            <a:ext cx="8229600" cy="4106863"/>
          </a:xfrm>
        </p:spPr>
        <p:txBody>
          <a:bodyPr/>
          <a:lstStyle/>
          <a:p>
            <a:pPr>
              <a:defRPr/>
            </a:pPr>
            <a:r>
              <a:rPr lang="en-US" sz="2400" dirty="0" smtClean="0">
                <a:solidFill>
                  <a:schemeClr val="tx1"/>
                </a:solidFill>
                <a:latin typeface="+mj-lt"/>
              </a:rPr>
              <a:t>Intent to submit a preliminary proposal:</a:t>
            </a:r>
          </a:p>
          <a:p>
            <a:pPr>
              <a:buFont typeface="Arial" pitchFamily="34" charset="0"/>
              <a:buChar char="•"/>
              <a:defRPr/>
            </a:pPr>
            <a:r>
              <a:rPr lang="en-US" sz="2400" dirty="0" smtClean="0">
                <a:solidFill>
                  <a:schemeClr val="tx1"/>
                </a:solidFill>
                <a:latin typeface="+mj-lt"/>
              </a:rPr>
              <a:t>Atmel</a:t>
            </a:r>
          </a:p>
          <a:p>
            <a:pPr>
              <a:defRPr/>
            </a:pPr>
            <a:r>
              <a:rPr lang="en-US" sz="2400" dirty="0" smtClean="0">
                <a:solidFill>
                  <a:schemeClr val="tx1"/>
                </a:solidFill>
                <a:latin typeface="+mj-lt"/>
              </a:rPr>
              <a:t>Contributions to TGD:</a:t>
            </a:r>
          </a:p>
          <a:p>
            <a:pPr>
              <a:buFont typeface="Arial" pitchFamily="34" charset="0"/>
              <a:buChar char="•"/>
              <a:defRPr/>
            </a:pPr>
            <a:r>
              <a:rPr lang="en-US" sz="2400" dirty="0" smtClean="0">
                <a:solidFill>
                  <a:schemeClr val="tx1"/>
                </a:solidFill>
                <a:latin typeface="+mj-lt"/>
              </a:rPr>
              <a:t>B. Rolfe: Review of ranging currently in 802..15.4</a:t>
            </a:r>
          </a:p>
          <a:p>
            <a:pPr>
              <a:buFont typeface="Arial" pitchFamily="34" charset="0"/>
              <a:buChar char="•"/>
              <a:defRPr/>
            </a:pPr>
            <a:r>
              <a:rPr lang="en-US" sz="2400" dirty="0" smtClean="0">
                <a:solidFill>
                  <a:schemeClr val="tx1"/>
                </a:solidFill>
                <a:latin typeface="+mj-lt"/>
              </a:rPr>
              <a:t>Dalton Victor (SSN): TGD – input from AMI</a:t>
            </a: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Notes/Action Items</a:t>
            </a:r>
          </a:p>
        </p:txBody>
      </p:sp>
      <p:sp>
        <p:nvSpPr>
          <p:cNvPr id="12294" name="Rectangle 2"/>
          <p:cNvSpPr>
            <a:spLocks noGrp="1" noChangeArrowheads="1"/>
          </p:cNvSpPr>
          <p:nvPr>
            <p:ph type="body" idx="1"/>
          </p:nvPr>
        </p:nvSpPr>
        <p:spPr>
          <a:xfrm>
            <a:off x="381000" y="1219200"/>
            <a:ext cx="8534400" cy="4106863"/>
          </a:xfrm>
        </p:spPr>
        <p:txBody>
          <a:bodyPr/>
          <a:lstStyle/>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6180</TotalTime>
  <Words>194</Words>
  <Application>Microsoft Office PowerPoint</Application>
  <PresentationFormat>On-screen Show (4:3)</PresentationFormat>
  <Paragraphs>64</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Custom Design</vt:lpstr>
      <vt:lpstr>Slide 1</vt:lpstr>
      <vt:lpstr>Outlook</vt:lpstr>
      <vt:lpstr>Status</vt:lpstr>
      <vt:lpstr>Notes/Action Items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deggert</cp:lastModifiedBy>
  <cp:revision>277</cp:revision>
  <cp:lastPrinted>1998-02-10T19:28:06Z</cp:lastPrinted>
  <dcterms:created xsi:type="dcterms:W3CDTF">2011-01-18T04:15:26Z</dcterms:created>
  <dcterms:modified xsi:type="dcterms:W3CDTF">2014-07-16T17:39:05Z</dcterms:modified>
</cp:coreProperties>
</file>