
<file path=[Content_Types].xml><?xml version="1.0" encoding="utf-8"?>
<Types xmlns="http://schemas.openxmlformats.org/package/2006/content-types">
  <Override PartName="/_rels/.rels" ContentType="application/vnd.openxmlformats-package.relationships+xml"/>
  <Override PartName="/ppt/_rels/presentation.xml.rels" ContentType="application/vnd.openxmlformats-package.relationships+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5.xml" ContentType="application/vnd.openxmlformats-officedocument.presentationml.notesSlide+xml"/>
  <Override PartName="/ppt/notesSlides/notesSlide2.xml" ContentType="application/vnd.openxmlformats-officedocument.presentationml.notesSlide+xml"/>
  <Override PartName="/ppt/notesSlides/_rels/notesSlide5.xml.rels" ContentType="application/vnd.openxmlformats-package.relationships+xml"/>
  <Override PartName="/ppt/notesSlides/_rels/notesSlide4.xml.rels" ContentType="application/vnd.openxmlformats-package.relationships+xml"/>
  <Override PartName="/ppt/notesSlides/_rels/notesSlide3.xml.rels" ContentType="application/vnd.openxmlformats-package.relationships+xml"/>
  <Override PartName="/ppt/notesSlides/_rels/notesSlide2.xml.rels" ContentType="application/vnd.openxmlformats-package.relationships+xml"/>
  <Override PartName="/ppt/notesSlides/_rels/notesSlide1.xml.rels" ContentType="application/vnd.openxmlformats-package.relationships+xml"/>
  <Override PartName="/ppt/notesSlides/notesSlide1.xml" ContentType="application/vnd.openxmlformats-officedocument.presentationml.notesSlide+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2.xml.rels" ContentType="application/vnd.openxmlformats-package.relationships+xml"/>
  <Override PartName="/ppt/slides/_rels/slide1.xml.rels" ContentType="application/vnd.openxmlformats-package.relationships+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notesMasters/_rels/notesMaster1.xml.rels" ContentType="application/vnd.openxmlformats-package.relationships+xml"/>
  <Override PartName="/ppt/notesMasters/notesMaster1.xml" ContentType="application/vnd.openxmlformats-officedocument.presentationml.notesMaster+xml"/>
  <Override PartName="/ppt/slideLayouts/slideLayout12.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8.xml.rels" ContentType="application/vnd.openxmlformats-package.relationships+xml"/>
  <Override PartName="/ppt/slideLayouts/_rels/slideLayout7.xml.rels" ContentType="application/vnd.openxmlformats-package.relationships+xml"/>
  <Override PartName="/ppt/slideLayouts/_rels/slideLayout5.xml.rels" ContentType="application/vnd.openxmlformats-package.relationships+xml"/>
  <Override PartName="/ppt/slideLayouts/_rels/slideLayout4.xml.rels" ContentType="application/vnd.openxmlformats-package.relationships+xml"/>
  <Override PartName="/ppt/slideLayouts/_rels/slideLayout10.xml.rels" ContentType="application/vnd.openxmlformats-package.relationships+xml"/>
  <Override PartName="/ppt/slideLayouts/_rels/slideLayout3.xml.rels" ContentType="application/vnd.openxmlformats-package.relationships+xml"/>
  <Override PartName="/ppt/slideLayouts/_rels/slideLayout6.xml.rels" ContentType="application/vnd.openxmlformats-package.relationships+xml"/>
  <Override PartName="/ppt/slideLayouts/_rels/slideLayout2.xml.rels" ContentType="application/vnd.openxmlformats-package.relationships+xml"/>
  <Override PartName="/ppt/slideLayouts/_rels/slideLayout12.xml.rels" ContentType="application/vnd.openxmlformats-package.relationships+xml"/>
  <Override PartName="/ppt/slideLayouts/_rels/slideLayout1.xml.rels" ContentType="application/vnd.openxmlformats-package.relationships+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media/image2.png" ContentType="image/png"/>
  <Override PartName="/ppt/media/image1.png" ContentType="image/png"/>
  <Override PartName="/ppt/slideMasters/_rels/slideMaster1.xml.rels" ContentType="application/vnd.openxmlformats-package.relationships+xml"/>
  <Override PartName="/ppt/slideMasters/slideMaster1.xml" ContentType="application/vnd.openxmlformats-officedocument.presentationml.slideMaster+xml"/>
  <Override PartName="/ppt/presentation.xml" ContentType="application/vnd.openxmlformats-officedocument.presentationml.presentation.main+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Lst>
  <p:notesMasterIdLst>
    <p:notesMasterId r:id="rId3"/>
  </p:notesMasterIdLst>
  <p:sldIdLst>
    <p:sldId id="256" r:id="rId4"/>
    <p:sldId id="257" r:id="rId5"/>
    <p:sldId id="258" r:id="rId6"/>
    <p:sldId id="259" r:id="rId7"/>
    <p:sldId id="260" r:id="rId8"/>
  </p:sldIdLst>
  <p:sldSz cx="9144000" cy="6858000"/>
  <p:notesSz cx="6934200" cy="9280525"/>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notesMaster" Target="notesMasters/notesMaster1.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
</Relationships>
</file>

<file path=ppt/notesMasters/_rels/notesMaster1.xml.rels><?xml version="1.0" encoding="UTF-8"?>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3" name="Rectangle 1"/>
          <p:cNvSpPr/>
          <p:nvPr/>
        </p:nvSpPr>
        <p:spPr>
          <a:xfrm>
            <a:off x="0" y="0"/>
            <a:ext cx="6933600" cy="9280800"/>
          </a:xfrm>
          <a:prstGeom prst="rect">
            <a:avLst/>
          </a:prstGeom>
          <a:solidFill>
            <a:srgbClr val="ffffff"/>
          </a:solidFill>
          <a:ln w="9360">
            <a:noFill/>
          </a:ln>
        </p:spPr>
      </p:sp>
      <p:sp>
        <p:nvSpPr>
          <p:cNvPr id="44" name="CustomShape 2"/>
          <p:cNvSpPr/>
          <p:nvPr/>
        </p:nvSpPr>
        <p:spPr>
          <a:xfrm>
            <a:off x="0" y="0"/>
            <a:ext cx="6934320" cy="9280440"/>
          </a:xfrm>
          <a:prstGeom prst="roundRect">
            <a:avLst>
              <a:gd name="adj" fmla="val 4"/>
            </a:avLst>
          </a:prstGeom>
          <a:solidFill>
            <a:srgbClr val="ffffff"/>
          </a:solidFill>
          <a:ln>
            <a:noFill/>
          </a:ln>
        </p:spPr>
      </p:sp>
      <p:sp>
        <p:nvSpPr>
          <p:cNvPr id="45" name="CustomShape 3"/>
          <p:cNvSpPr/>
          <p:nvPr/>
        </p:nvSpPr>
        <p:spPr>
          <a:xfrm>
            <a:off x="0" y="0"/>
            <a:ext cx="6934320" cy="9280440"/>
          </a:xfrm>
          <a:prstGeom prst="roundRect">
            <a:avLst>
              <a:gd name="adj" fmla="val 4"/>
            </a:avLst>
          </a:prstGeom>
          <a:solidFill>
            <a:srgbClr val="ffffff"/>
          </a:solidFill>
          <a:ln>
            <a:noFill/>
          </a:ln>
        </p:spPr>
      </p:sp>
      <p:sp>
        <p:nvSpPr>
          <p:cNvPr id="46" name="CustomShape 4"/>
          <p:cNvSpPr/>
          <p:nvPr/>
        </p:nvSpPr>
        <p:spPr>
          <a:xfrm>
            <a:off x="0" y="0"/>
            <a:ext cx="6934320" cy="9280440"/>
          </a:xfrm>
          <a:prstGeom prst="roundRect">
            <a:avLst>
              <a:gd name="adj" fmla="val 4"/>
            </a:avLst>
          </a:prstGeom>
          <a:solidFill>
            <a:srgbClr val="ffffff"/>
          </a:solidFill>
          <a:ln>
            <a:noFill/>
          </a:ln>
        </p:spPr>
      </p:sp>
      <p:sp>
        <p:nvSpPr>
          <p:cNvPr id="47" name="CustomShape 5"/>
          <p:cNvSpPr/>
          <p:nvPr/>
        </p:nvSpPr>
        <p:spPr>
          <a:xfrm>
            <a:off x="0" y="0"/>
            <a:ext cx="6934320" cy="9280440"/>
          </a:xfrm>
          <a:prstGeom prst="roundRect">
            <a:avLst>
              <a:gd name="adj" fmla="val 4"/>
            </a:avLst>
          </a:prstGeom>
          <a:solidFill>
            <a:srgbClr val="ffffff"/>
          </a:solidFill>
          <a:ln>
            <a:noFill/>
          </a:ln>
        </p:spPr>
      </p:sp>
      <p:sp>
        <p:nvSpPr>
          <p:cNvPr id="48" name="CustomShape 6"/>
          <p:cNvSpPr/>
          <p:nvPr/>
        </p:nvSpPr>
        <p:spPr>
          <a:xfrm>
            <a:off x="0" y="0"/>
            <a:ext cx="6934320" cy="9280440"/>
          </a:xfrm>
          <a:prstGeom prst="roundRect">
            <a:avLst>
              <a:gd name="adj" fmla="val 4"/>
            </a:avLst>
          </a:prstGeom>
          <a:solidFill>
            <a:srgbClr val="ffffff"/>
          </a:solidFill>
          <a:ln>
            <a:noFill/>
          </a:ln>
        </p:spPr>
      </p:sp>
      <p:sp>
        <p:nvSpPr>
          <p:cNvPr id="49" name="CustomShape 7"/>
          <p:cNvSpPr/>
          <p:nvPr/>
        </p:nvSpPr>
        <p:spPr>
          <a:xfrm>
            <a:off x="0" y="0"/>
            <a:ext cx="6934320" cy="9280440"/>
          </a:xfrm>
          <a:prstGeom prst="roundRect">
            <a:avLst>
              <a:gd name="adj" fmla="val 4"/>
            </a:avLst>
          </a:prstGeom>
          <a:solidFill>
            <a:srgbClr val="ffffff"/>
          </a:solidFill>
          <a:ln>
            <a:noFill/>
          </a:ln>
        </p:spPr>
      </p:sp>
      <p:sp>
        <p:nvSpPr>
          <p:cNvPr id="50" name="CustomShape 8"/>
          <p:cNvSpPr/>
          <p:nvPr/>
        </p:nvSpPr>
        <p:spPr>
          <a:xfrm>
            <a:off x="0" y="0"/>
            <a:ext cx="6934320" cy="9280440"/>
          </a:xfrm>
          <a:prstGeom prst="roundRect">
            <a:avLst>
              <a:gd name="adj" fmla="val 4"/>
            </a:avLst>
          </a:prstGeom>
          <a:solidFill>
            <a:srgbClr val="ffffff"/>
          </a:solidFill>
          <a:ln>
            <a:noFill/>
          </a:ln>
        </p:spPr>
      </p:sp>
      <p:sp>
        <p:nvSpPr>
          <p:cNvPr id="51" name="CustomShape 9"/>
          <p:cNvSpPr/>
          <p:nvPr/>
        </p:nvSpPr>
        <p:spPr>
          <a:xfrm>
            <a:off x="0" y="0"/>
            <a:ext cx="6934320" cy="9280440"/>
          </a:xfrm>
          <a:prstGeom prst="roundRect">
            <a:avLst>
              <a:gd name="adj" fmla="val 4"/>
            </a:avLst>
          </a:prstGeom>
          <a:solidFill>
            <a:srgbClr val="ffffff"/>
          </a:solidFill>
          <a:ln>
            <a:noFill/>
          </a:ln>
        </p:spPr>
      </p:sp>
      <p:sp>
        <p:nvSpPr>
          <p:cNvPr id="52" name="CustomShape 10"/>
          <p:cNvSpPr/>
          <p:nvPr/>
        </p:nvSpPr>
        <p:spPr>
          <a:xfrm>
            <a:off x="0" y="0"/>
            <a:ext cx="6934320" cy="9280440"/>
          </a:xfrm>
          <a:prstGeom prst="roundRect">
            <a:avLst>
              <a:gd name="adj" fmla="val 4"/>
            </a:avLst>
          </a:prstGeom>
          <a:solidFill>
            <a:srgbClr val="ffffff"/>
          </a:solidFill>
          <a:ln>
            <a:noFill/>
          </a:ln>
        </p:spPr>
      </p:sp>
      <p:sp>
        <p:nvSpPr>
          <p:cNvPr id="53" name="CustomShape 11"/>
          <p:cNvSpPr/>
          <p:nvPr/>
        </p:nvSpPr>
        <p:spPr>
          <a:xfrm>
            <a:off x="0" y="0"/>
            <a:ext cx="6934320" cy="9280440"/>
          </a:xfrm>
          <a:prstGeom prst="roundRect">
            <a:avLst>
              <a:gd name="adj" fmla="val 4"/>
            </a:avLst>
          </a:prstGeom>
          <a:solidFill>
            <a:srgbClr val="ffffff"/>
          </a:solidFill>
          <a:ln>
            <a:noFill/>
          </a:ln>
        </p:spPr>
      </p:sp>
      <p:sp>
        <p:nvSpPr>
          <p:cNvPr id="54" name="CustomShape 12"/>
          <p:cNvSpPr/>
          <p:nvPr/>
        </p:nvSpPr>
        <p:spPr>
          <a:xfrm>
            <a:off x="0" y="0"/>
            <a:ext cx="6934320" cy="9280440"/>
          </a:xfrm>
          <a:prstGeom prst="roundRect">
            <a:avLst>
              <a:gd name="adj" fmla="val 4"/>
            </a:avLst>
          </a:prstGeom>
          <a:solidFill>
            <a:srgbClr val="ffffff"/>
          </a:solidFill>
          <a:ln>
            <a:noFill/>
          </a:ln>
        </p:spPr>
      </p:sp>
      <p:sp>
        <p:nvSpPr>
          <p:cNvPr id="55" name="CustomShape 13"/>
          <p:cNvSpPr/>
          <p:nvPr/>
        </p:nvSpPr>
        <p:spPr>
          <a:xfrm>
            <a:off x="0" y="0"/>
            <a:ext cx="6934320" cy="9280440"/>
          </a:xfrm>
          <a:prstGeom prst="roundRect">
            <a:avLst>
              <a:gd name="adj" fmla="val 4"/>
            </a:avLst>
          </a:prstGeom>
          <a:solidFill>
            <a:srgbClr val="ffffff"/>
          </a:solidFill>
          <a:ln>
            <a:noFill/>
          </a:ln>
        </p:spPr>
      </p:sp>
      <p:sp>
        <p:nvSpPr>
          <p:cNvPr id="56" name="CustomShape 14"/>
          <p:cNvSpPr/>
          <p:nvPr/>
        </p:nvSpPr>
        <p:spPr>
          <a:xfrm>
            <a:off x="0" y="0"/>
            <a:ext cx="6934320" cy="9280440"/>
          </a:xfrm>
          <a:prstGeom prst="roundRect">
            <a:avLst>
              <a:gd name="adj" fmla="val 4"/>
            </a:avLst>
          </a:prstGeom>
          <a:solidFill>
            <a:srgbClr val="ffffff"/>
          </a:solidFill>
          <a:ln>
            <a:noFill/>
          </a:ln>
        </p:spPr>
      </p:sp>
      <p:sp>
        <p:nvSpPr>
          <p:cNvPr id="57" name="CustomShape 15"/>
          <p:cNvSpPr/>
          <p:nvPr/>
        </p:nvSpPr>
        <p:spPr>
          <a:xfrm>
            <a:off x="0" y="0"/>
            <a:ext cx="6934320" cy="9280440"/>
          </a:xfrm>
          <a:prstGeom prst="roundRect">
            <a:avLst>
              <a:gd name="adj" fmla="val 4"/>
            </a:avLst>
          </a:prstGeom>
          <a:solidFill>
            <a:srgbClr val="ffffff"/>
          </a:solidFill>
          <a:ln>
            <a:noFill/>
          </a:ln>
        </p:spPr>
      </p:sp>
      <p:sp>
        <p:nvSpPr>
          <p:cNvPr id="58" name="CustomShape 16"/>
          <p:cNvSpPr/>
          <p:nvPr/>
        </p:nvSpPr>
        <p:spPr>
          <a:xfrm>
            <a:off x="0" y="0"/>
            <a:ext cx="6934320" cy="9280440"/>
          </a:xfrm>
          <a:prstGeom prst="roundRect">
            <a:avLst>
              <a:gd name="adj" fmla="val 4"/>
            </a:avLst>
          </a:prstGeom>
          <a:solidFill>
            <a:srgbClr val="ffffff"/>
          </a:solidFill>
          <a:ln>
            <a:noFill/>
          </a:ln>
        </p:spPr>
      </p:sp>
      <p:sp>
        <p:nvSpPr>
          <p:cNvPr id="59" name="CustomShape 17"/>
          <p:cNvSpPr/>
          <p:nvPr/>
        </p:nvSpPr>
        <p:spPr>
          <a:xfrm>
            <a:off x="0" y="0"/>
            <a:ext cx="6934320" cy="9280440"/>
          </a:xfrm>
          <a:prstGeom prst="roundRect">
            <a:avLst>
              <a:gd name="adj" fmla="val 4"/>
            </a:avLst>
          </a:prstGeom>
          <a:solidFill>
            <a:srgbClr val="ffffff"/>
          </a:solidFill>
          <a:ln>
            <a:noFill/>
          </a:ln>
        </p:spPr>
      </p:sp>
      <p:sp>
        <p:nvSpPr>
          <p:cNvPr id="60" name="CustomShape 18"/>
          <p:cNvSpPr/>
          <p:nvPr/>
        </p:nvSpPr>
        <p:spPr>
          <a:xfrm>
            <a:off x="0" y="0"/>
            <a:ext cx="6934320" cy="9280440"/>
          </a:xfrm>
          <a:prstGeom prst="roundRect">
            <a:avLst>
              <a:gd name="adj" fmla="val 4"/>
            </a:avLst>
          </a:prstGeom>
          <a:solidFill>
            <a:srgbClr val="ffffff"/>
          </a:solidFill>
          <a:ln>
            <a:noFill/>
          </a:ln>
        </p:spPr>
      </p:sp>
      <p:sp>
        <p:nvSpPr>
          <p:cNvPr id="61" name="CustomShape 19"/>
          <p:cNvSpPr/>
          <p:nvPr/>
        </p:nvSpPr>
        <p:spPr>
          <a:xfrm>
            <a:off x="0" y="0"/>
            <a:ext cx="6934320" cy="9280440"/>
          </a:xfrm>
          <a:prstGeom prst="roundRect">
            <a:avLst>
              <a:gd name="adj" fmla="val 4"/>
            </a:avLst>
          </a:prstGeom>
          <a:solidFill>
            <a:srgbClr val="ffffff"/>
          </a:solidFill>
          <a:ln>
            <a:noFill/>
          </a:ln>
        </p:spPr>
      </p:sp>
      <p:sp>
        <p:nvSpPr>
          <p:cNvPr id="62" name="CustomShape 20"/>
          <p:cNvSpPr/>
          <p:nvPr/>
        </p:nvSpPr>
        <p:spPr>
          <a:xfrm>
            <a:off x="0" y="0"/>
            <a:ext cx="6934320" cy="9280440"/>
          </a:xfrm>
          <a:prstGeom prst="roundRect">
            <a:avLst>
              <a:gd name="adj" fmla="val 4"/>
            </a:avLst>
          </a:prstGeom>
          <a:solidFill>
            <a:srgbClr val="ffffff"/>
          </a:solidFill>
          <a:ln>
            <a:noFill/>
          </a:ln>
        </p:spPr>
      </p:sp>
      <p:sp>
        <p:nvSpPr>
          <p:cNvPr id="63" name="CustomShape 21"/>
          <p:cNvSpPr/>
          <p:nvPr/>
        </p:nvSpPr>
        <p:spPr>
          <a:xfrm>
            <a:off x="0" y="0"/>
            <a:ext cx="6934320" cy="9280440"/>
          </a:xfrm>
          <a:prstGeom prst="roundRect">
            <a:avLst>
              <a:gd name="adj" fmla="val 4"/>
            </a:avLst>
          </a:prstGeom>
          <a:solidFill>
            <a:srgbClr val="ffffff"/>
          </a:solidFill>
          <a:ln>
            <a:noFill/>
          </a:ln>
        </p:spPr>
      </p:sp>
      <p:sp>
        <p:nvSpPr>
          <p:cNvPr id="64" name="CustomShape 22"/>
          <p:cNvSpPr/>
          <p:nvPr/>
        </p:nvSpPr>
        <p:spPr>
          <a:xfrm>
            <a:off x="0" y="0"/>
            <a:ext cx="6934320" cy="9280440"/>
          </a:xfrm>
          <a:prstGeom prst="roundRect">
            <a:avLst>
              <a:gd name="adj" fmla="val 4"/>
            </a:avLst>
          </a:prstGeom>
          <a:solidFill>
            <a:srgbClr val="ffffff"/>
          </a:solidFill>
          <a:ln>
            <a:noFill/>
          </a:ln>
        </p:spPr>
      </p:sp>
      <p:sp>
        <p:nvSpPr>
          <p:cNvPr id="65" name="CustomShape 23"/>
          <p:cNvSpPr/>
          <p:nvPr/>
        </p:nvSpPr>
        <p:spPr>
          <a:xfrm>
            <a:off x="0" y="0"/>
            <a:ext cx="6934320" cy="9280440"/>
          </a:xfrm>
          <a:prstGeom prst="roundRect">
            <a:avLst>
              <a:gd name="adj" fmla="val 4"/>
            </a:avLst>
          </a:prstGeom>
          <a:solidFill>
            <a:srgbClr val="ffffff"/>
          </a:solidFill>
          <a:ln>
            <a:noFill/>
          </a:ln>
        </p:spPr>
      </p:sp>
      <p:sp>
        <p:nvSpPr>
          <p:cNvPr id="66" name="CustomShape 24"/>
          <p:cNvSpPr/>
          <p:nvPr/>
        </p:nvSpPr>
        <p:spPr>
          <a:xfrm>
            <a:off x="0" y="0"/>
            <a:ext cx="6934320" cy="9280440"/>
          </a:xfrm>
          <a:prstGeom prst="roundRect">
            <a:avLst>
              <a:gd name="adj" fmla="val 4"/>
            </a:avLst>
          </a:prstGeom>
          <a:solidFill>
            <a:srgbClr val="ffffff"/>
          </a:solidFill>
          <a:ln>
            <a:noFill/>
          </a:ln>
        </p:spPr>
      </p:sp>
      <p:sp>
        <p:nvSpPr>
          <p:cNvPr id="67" name="CustomShape 25"/>
          <p:cNvSpPr/>
          <p:nvPr/>
        </p:nvSpPr>
        <p:spPr>
          <a:xfrm>
            <a:off x="0" y="0"/>
            <a:ext cx="6934320" cy="9280440"/>
          </a:xfrm>
          <a:prstGeom prst="roundRect">
            <a:avLst>
              <a:gd name="adj" fmla="val 4"/>
            </a:avLst>
          </a:prstGeom>
          <a:solidFill>
            <a:srgbClr val="ffffff"/>
          </a:solidFill>
          <a:ln>
            <a:noFill/>
          </a:ln>
        </p:spPr>
      </p:sp>
      <p:sp>
        <p:nvSpPr>
          <p:cNvPr id="68" name="CustomShape 26"/>
          <p:cNvSpPr/>
          <p:nvPr/>
        </p:nvSpPr>
        <p:spPr>
          <a:xfrm>
            <a:off x="0" y="0"/>
            <a:ext cx="6934320" cy="9280440"/>
          </a:xfrm>
          <a:prstGeom prst="roundRect">
            <a:avLst>
              <a:gd name="adj" fmla="val 4"/>
            </a:avLst>
          </a:prstGeom>
          <a:solidFill>
            <a:srgbClr val="ffffff"/>
          </a:solidFill>
          <a:ln>
            <a:noFill/>
          </a:ln>
        </p:spPr>
      </p:sp>
      <p:sp>
        <p:nvSpPr>
          <p:cNvPr id="69" name="CustomShape 27"/>
          <p:cNvSpPr/>
          <p:nvPr/>
        </p:nvSpPr>
        <p:spPr>
          <a:xfrm>
            <a:off x="0" y="0"/>
            <a:ext cx="6934320" cy="9280440"/>
          </a:xfrm>
          <a:prstGeom prst="roundRect">
            <a:avLst>
              <a:gd name="adj" fmla="val 4"/>
            </a:avLst>
          </a:prstGeom>
          <a:solidFill>
            <a:srgbClr val="ffffff"/>
          </a:solidFill>
          <a:ln>
            <a:noFill/>
          </a:ln>
        </p:spPr>
      </p:sp>
      <p:sp>
        <p:nvSpPr>
          <p:cNvPr id="70" name="CustomShape 28"/>
          <p:cNvSpPr/>
          <p:nvPr/>
        </p:nvSpPr>
        <p:spPr>
          <a:xfrm>
            <a:off x="0" y="0"/>
            <a:ext cx="6934320" cy="9280440"/>
          </a:xfrm>
          <a:prstGeom prst="roundRect">
            <a:avLst>
              <a:gd name="adj" fmla="val 4"/>
            </a:avLst>
          </a:prstGeom>
          <a:solidFill>
            <a:srgbClr val="ffffff"/>
          </a:solidFill>
          <a:ln>
            <a:noFill/>
          </a:ln>
        </p:spPr>
      </p:sp>
      <p:sp>
        <p:nvSpPr>
          <p:cNvPr id="71" name="CustomShape 29"/>
          <p:cNvSpPr/>
          <p:nvPr/>
        </p:nvSpPr>
        <p:spPr>
          <a:xfrm>
            <a:off x="0" y="0"/>
            <a:ext cx="6934320" cy="9280440"/>
          </a:xfrm>
          <a:prstGeom prst="roundRect">
            <a:avLst>
              <a:gd name="adj" fmla="val 4"/>
            </a:avLst>
          </a:prstGeom>
          <a:solidFill>
            <a:srgbClr val="ffffff"/>
          </a:solidFill>
          <a:ln>
            <a:noFill/>
          </a:ln>
        </p:spPr>
      </p:sp>
      <p:sp>
        <p:nvSpPr>
          <p:cNvPr id="72" name="CustomShape 30"/>
          <p:cNvSpPr/>
          <p:nvPr/>
        </p:nvSpPr>
        <p:spPr>
          <a:xfrm>
            <a:off x="0" y="0"/>
            <a:ext cx="6934320" cy="9280440"/>
          </a:xfrm>
          <a:prstGeom prst="roundRect">
            <a:avLst>
              <a:gd name="adj" fmla="val 4"/>
            </a:avLst>
          </a:prstGeom>
          <a:solidFill>
            <a:srgbClr val="ffffff"/>
          </a:solidFill>
          <a:ln>
            <a:noFill/>
          </a:ln>
        </p:spPr>
      </p:sp>
      <p:sp>
        <p:nvSpPr>
          <p:cNvPr id="73" name="CustomShape 31"/>
          <p:cNvSpPr/>
          <p:nvPr/>
        </p:nvSpPr>
        <p:spPr>
          <a:xfrm>
            <a:off x="0" y="0"/>
            <a:ext cx="6934320" cy="9280440"/>
          </a:xfrm>
          <a:prstGeom prst="roundRect">
            <a:avLst>
              <a:gd name="adj" fmla="val 4"/>
            </a:avLst>
          </a:prstGeom>
          <a:solidFill>
            <a:srgbClr val="ffffff"/>
          </a:solidFill>
          <a:ln>
            <a:noFill/>
          </a:ln>
        </p:spPr>
      </p:sp>
      <p:sp>
        <p:nvSpPr>
          <p:cNvPr id="74" name="PlaceHolder 32"/>
          <p:cNvSpPr>
            <a:spLocks noGrp="1"/>
          </p:cNvSpPr>
          <p:nvPr>
            <p:ph type="hdr"/>
          </p:nvPr>
        </p:nvSpPr>
        <p:spPr>
          <a:xfrm>
            <a:off x="3467160" y="25560"/>
            <a:ext cx="2766960" cy="203040"/>
          </a:xfrm>
          <a:prstGeom prst="rect">
            <a:avLst/>
          </a:prstGeom>
        </p:spPr>
        <p:txBody>
          <a:bodyPr lIns="0" rIns="0" tIns="0" bIns="0" anchor="b"/>
          <a:p>
            <a:pPr algn="r">
              <a:buFont typeface="Times New Roman"/>
              <a:buChar char="•"/>
            </a:pPr>
            <a:r>
              <a:rPr b="1" lang="en-US" sz="1400">
                <a:latin typeface="Times New Roman"/>
                <a:ea typeface="DejaVu Sans"/>
              </a:rPr>
              <a:t>&lt;header&gt;</a:t>
            </a:r>
            <a:endParaRPr/>
          </a:p>
        </p:txBody>
      </p:sp>
      <p:sp>
        <p:nvSpPr>
          <p:cNvPr id="75" name="PlaceHolder 33"/>
          <p:cNvSpPr>
            <a:spLocks noGrp="1"/>
          </p:cNvSpPr>
          <p:nvPr>
            <p:ph type="dt"/>
          </p:nvPr>
        </p:nvSpPr>
        <p:spPr>
          <a:xfrm>
            <a:off x="654120" y="25560"/>
            <a:ext cx="2689200" cy="203040"/>
          </a:xfrm>
          <a:prstGeom prst="rect">
            <a:avLst/>
          </a:prstGeom>
        </p:spPr>
        <p:txBody>
          <a:bodyPr lIns="0" rIns="0" tIns="0" bIns="0" anchor="b"/>
          <a:p>
            <a:pPr>
              <a:buFont typeface="Times New Roman"/>
              <a:buChar char="•"/>
            </a:pPr>
            <a:r>
              <a:rPr b="1" lang="en-US" sz="1400">
                <a:latin typeface="Times New Roman"/>
                <a:ea typeface="DejaVu Sans"/>
              </a:rPr>
              <a:t>&lt;date/time&gt;</a:t>
            </a:r>
            <a:endParaRPr/>
          </a:p>
        </p:txBody>
      </p:sp>
      <p:sp>
        <p:nvSpPr>
          <p:cNvPr id="76" name="PlaceHolder 34"/>
          <p:cNvSpPr>
            <a:spLocks noGrp="1"/>
          </p:cNvSpPr>
          <p:nvPr>
            <p:ph type="body"/>
          </p:nvPr>
        </p:nvSpPr>
        <p:spPr>
          <a:xfrm>
            <a:off x="923400" y="4408200"/>
            <a:ext cx="5038920" cy="4128840"/>
          </a:xfrm>
          <a:prstGeom prst="rect">
            <a:avLst/>
          </a:prstGeom>
        </p:spPr>
        <p:txBody>
          <a:bodyPr lIns="0" rIns="0" tIns="0" bIns="0"/>
          <a:p>
            <a:r>
              <a:rPr lang="en-US" sz="1200">
                <a:latin typeface="Times New Roman"/>
              </a:rPr>
              <a:t>Click to edit the notes format</a:t>
            </a:r>
            <a:endParaRPr/>
          </a:p>
        </p:txBody>
      </p:sp>
      <p:sp>
        <p:nvSpPr>
          <p:cNvPr id="77" name="PlaceHolder 35"/>
          <p:cNvSpPr>
            <a:spLocks noGrp="1"/>
          </p:cNvSpPr>
          <p:nvPr>
            <p:ph type="ftr"/>
          </p:nvPr>
        </p:nvSpPr>
        <p:spPr>
          <a:xfrm>
            <a:off x="3771720" y="8984880"/>
            <a:ext cx="2462040" cy="173160"/>
          </a:xfrm>
          <a:prstGeom prst="rect">
            <a:avLst/>
          </a:prstGeom>
        </p:spPr>
        <p:txBody>
          <a:bodyPr lIns="0" rIns="0" tIns="0" bIns="0"/>
          <a:p>
            <a:pPr lvl="4" algn="r">
              <a:lnSpc>
                <a:spcPct val="100000"/>
              </a:lnSpc>
              <a:buFont typeface="Times New Roman"/>
              <a:buChar char="»"/>
            </a:pPr>
            <a:r>
              <a:rPr lang="en-US" sz="1200">
                <a:solidFill>
                  <a:srgbClr val="000000"/>
                </a:solidFill>
                <a:latin typeface="Times New Roman"/>
                <a:ea typeface="DejaVu Sans"/>
              </a:rPr>
              <a:t>&lt;footer&gt;</a:t>
            </a:r>
            <a:endParaRPr/>
          </a:p>
        </p:txBody>
      </p:sp>
      <p:sp>
        <p:nvSpPr>
          <p:cNvPr id="78" name="PlaceHolder 36"/>
          <p:cNvSpPr>
            <a:spLocks noGrp="1"/>
          </p:cNvSpPr>
          <p:nvPr>
            <p:ph type="sldNum"/>
          </p:nvPr>
        </p:nvSpPr>
        <p:spPr>
          <a:xfrm>
            <a:off x="2933280" y="8985240"/>
            <a:ext cx="754200" cy="355680"/>
          </a:xfrm>
          <a:prstGeom prst="rect">
            <a:avLst/>
          </a:prstGeom>
        </p:spPr>
        <p:txBody>
          <a:bodyPr lIns="0" rIns="0" tIns="0" bIns="0"/>
          <a:p>
            <a:pPr algn="r">
              <a:buFont typeface="Times New Roman"/>
              <a:buChar char="•"/>
            </a:pPr>
            <a:r>
              <a:rPr lang="en-US" sz="1200">
                <a:latin typeface="Times New Roman"/>
                <a:ea typeface="DejaVu Sans"/>
              </a:rPr>
              <a:t>Page </a:t>
            </a:r>
            <a:fld id="{4BEFB04A-BEBF-4976-A5E6-FC6295FFC5C0}" type="slidenum">
              <a:rPr lang="en-US" sz="1200">
                <a:latin typeface="Times New Roman"/>
                <a:ea typeface="DejaVu Sans"/>
              </a:rPr>
              <a:t>&lt;number&gt;</a:t>
            </a:fld>
            <a:endParaRPr/>
          </a:p>
        </p:txBody>
      </p:sp>
      <p:sp>
        <p:nvSpPr>
          <p:cNvPr id="79" name="CustomShape 37"/>
          <p:cNvSpPr/>
          <p:nvPr/>
        </p:nvSpPr>
        <p:spPr>
          <a:xfrm>
            <a:off x="723960" y="8985240"/>
            <a:ext cx="711000" cy="365400"/>
          </a:xfrm>
          <a:prstGeom prst="rect">
            <a:avLst/>
          </a:prstGeom>
          <a:noFill/>
          <a:ln>
            <a:noFill/>
          </a:ln>
        </p:spPr>
        <p:txBody>
          <a:bodyPr lIns="0" rIns="0" tIns="0" bIns="0"/>
          <a:p>
            <a:pPr>
              <a:buFont typeface="Times New Roman"/>
              <a:buChar char="•"/>
            </a:pPr>
            <a:r>
              <a:rPr lang="en-US" sz="1200">
                <a:latin typeface="Times New Roman"/>
              </a:rPr>
              <a:t>Submission</a:t>
            </a:r>
            <a:endParaRPr/>
          </a:p>
        </p:txBody>
      </p:sp>
      <p:sp>
        <p:nvSpPr>
          <p:cNvPr id="80" name="Line 38"/>
          <p:cNvSpPr/>
          <p:nvPr/>
        </p:nvSpPr>
        <p:spPr>
          <a:xfrm>
            <a:off x="723960" y="8983800"/>
            <a:ext cx="5486400" cy="1440"/>
          </a:xfrm>
          <a:prstGeom prst="line">
            <a:avLst/>
          </a:prstGeom>
          <a:ln w="12600">
            <a:solidFill>
              <a:srgbClr val="000000"/>
            </a:solidFill>
            <a:miter/>
          </a:ln>
        </p:spPr>
      </p:sp>
      <p:sp>
        <p:nvSpPr>
          <p:cNvPr id="81" name="Line 39"/>
          <p:cNvSpPr/>
          <p:nvPr/>
        </p:nvSpPr>
        <p:spPr>
          <a:xfrm>
            <a:off x="647640" y="297000"/>
            <a:ext cx="5639040" cy="1440"/>
          </a:xfrm>
          <a:prstGeom prst="line">
            <a:avLst/>
          </a:prstGeom>
          <a:ln w="12600">
            <a:solidFill>
              <a:srgbClr val="000000"/>
            </a:solidFill>
            <a:miter/>
          </a:ln>
        </p:spPr>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1" name="CustomShape 1"/>
          <p:cNvSpPr/>
          <p:nvPr/>
        </p:nvSpPr>
        <p:spPr>
          <a:xfrm>
            <a:off x="923760" y="4408560"/>
            <a:ext cx="5086440" cy="4176720"/>
          </a:xfrm>
          <a:prstGeom prst="rect">
            <a:avLst/>
          </a:prstGeom>
          <a:noFill/>
          <a:ln>
            <a:noFill/>
          </a:ln>
        </p:spPr>
      </p:sp>
    </p:spTree>
  </p:cSld>
</p:notes>
</file>

<file path=ppt/notesSlides/notesSlide2.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2" name="CustomShape 1"/>
          <p:cNvSpPr/>
          <p:nvPr/>
        </p:nvSpPr>
        <p:spPr>
          <a:xfrm>
            <a:off x="923760" y="4408560"/>
            <a:ext cx="5086440" cy="4176720"/>
          </a:xfrm>
          <a:prstGeom prst="rect">
            <a:avLst/>
          </a:prstGeom>
          <a:noFill/>
          <a:ln>
            <a:noFill/>
          </a:ln>
        </p:spPr>
      </p:sp>
    </p:spTree>
  </p:cSld>
</p:notes>
</file>

<file path=ppt/notesSlides/notesSlide3.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3" name="CustomShape 1"/>
          <p:cNvSpPr/>
          <p:nvPr/>
        </p:nvSpPr>
        <p:spPr>
          <a:xfrm>
            <a:off x="923760" y="4408560"/>
            <a:ext cx="5083200" cy="4173480"/>
          </a:xfrm>
          <a:prstGeom prst="rect">
            <a:avLst/>
          </a:prstGeom>
          <a:noFill/>
          <a:ln>
            <a:noFill/>
          </a:ln>
        </p:spPr>
      </p:sp>
    </p:spTree>
  </p:cSld>
</p:notes>
</file>

<file path=ppt/notesSlides/notesSlide4.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4" name="CustomShape 1"/>
          <p:cNvSpPr/>
          <p:nvPr/>
        </p:nvSpPr>
        <p:spPr>
          <a:xfrm>
            <a:off x="923760" y="4408560"/>
            <a:ext cx="5083200" cy="4173480"/>
          </a:xfrm>
          <a:prstGeom prst="rect">
            <a:avLst/>
          </a:prstGeom>
          <a:noFill/>
          <a:ln>
            <a:noFill/>
          </a:ln>
        </p:spPr>
      </p:sp>
    </p:spTree>
  </p:cSld>
</p:notes>
</file>

<file path=ppt/notesSlides/notesSlide5.xml><?xml version="1.0" encoding="utf-8"?>
<p:notes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95" name="CustomShape 1"/>
          <p:cNvSpPr/>
          <p:nvPr/>
        </p:nvSpPr>
        <p:spPr>
          <a:xfrm>
            <a:off x="923760" y="4408560"/>
            <a:ext cx="5083200" cy="4173480"/>
          </a:xfrm>
          <a:prstGeom prst="rect">
            <a:avLst/>
          </a:prstGeom>
          <a:noFill/>
          <a:ln>
            <a:noFill/>
          </a:ln>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685800" y="639360"/>
            <a:ext cx="7724880" cy="1111680"/>
          </a:xfrm>
          <a:prstGeom prst="rect">
            <a:avLst/>
          </a:prstGeom>
        </p:spPr>
        <p:txBody>
          <a:bodyPr lIns="92160" rIns="92160" tIns="46080" bIns="46080" anchor="ctr"/>
          <a:p>
            <a:pPr algn="ctr"/>
            <a:endParaRPr/>
          </a:p>
        </p:txBody>
      </p:sp>
      <p:sp>
        <p:nvSpPr>
          <p:cNvPr id="31" name="PlaceHolder 2"/>
          <p:cNvSpPr>
            <a:spLocks noGrp="1"/>
          </p:cNvSpPr>
          <p:nvPr>
            <p:ph type="body"/>
          </p:nvPr>
        </p:nvSpPr>
        <p:spPr>
          <a:xfrm>
            <a:off x="685800" y="1981080"/>
            <a:ext cx="7724880" cy="2516040"/>
          </a:xfrm>
          <a:prstGeom prst="rect">
            <a:avLst/>
          </a:prstGeom>
        </p:spPr>
        <p:txBody>
          <a:bodyPr lIns="92160" rIns="92160" tIns="46080" bIns="46080"/>
          <a:p>
            <a:endParaRPr/>
          </a:p>
        </p:txBody>
      </p:sp>
      <p:sp>
        <p:nvSpPr>
          <p:cNvPr id="32" name="PlaceHolder 3"/>
          <p:cNvSpPr>
            <a:spLocks noGrp="1"/>
          </p:cNvSpPr>
          <p:nvPr>
            <p:ph type="body"/>
          </p:nvPr>
        </p:nvSpPr>
        <p:spPr>
          <a:xfrm>
            <a:off x="685800" y="4736520"/>
            <a:ext cx="7724880" cy="2516040"/>
          </a:xfrm>
          <a:prstGeom prst="rect">
            <a:avLst/>
          </a:prstGeom>
        </p:spPr>
        <p:txBody>
          <a:bodyPr lIns="92160" rIns="92160" tIns="46080" bIns="46080"/>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685800" y="639360"/>
            <a:ext cx="7724880" cy="1111680"/>
          </a:xfrm>
          <a:prstGeom prst="rect">
            <a:avLst/>
          </a:prstGeom>
        </p:spPr>
        <p:txBody>
          <a:bodyPr lIns="92160" rIns="92160" tIns="46080" bIns="46080" anchor="ctr"/>
          <a:p>
            <a:pPr algn="ctr"/>
            <a:endParaRPr/>
          </a:p>
        </p:txBody>
      </p:sp>
      <p:sp>
        <p:nvSpPr>
          <p:cNvPr id="34" name="PlaceHolder 2"/>
          <p:cNvSpPr>
            <a:spLocks noGrp="1"/>
          </p:cNvSpPr>
          <p:nvPr>
            <p:ph type="body"/>
          </p:nvPr>
        </p:nvSpPr>
        <p:spPr>
          <a:xfrm>
            <a:off x="685800" y="1981080"/>
            <a:ext cx="3769560" cy="2516040"/>
          </a:xfrm>
          <a:prstGeom prst="rect">
            <a:avLst/>
          </a:prstGeom>
        </p:spPr>
        <p:txBody>
          <a:bodyPr lIns="92160" rIns="92160" tIns="46080" bIns="46080"/>
          <a:p>
            <a:endParaRPr/>
          </a:p>
        </p:txBody>
      </p:sp>
      <p:sp>
        <p:nvSpPr>
          <p:cNvPr id="35" name="PlaceHolder 3"/>
          <p:cNvSpPr>
            <a:spLocks noGrp="1"/>
          </p:cNvSpPr>
          <p:nvPr>
            <p:ph type="body"/>
          </p:nvPr>
        </p:nvSpPr>
        <p:spPr>
          <a:xfrm>
            <a:off x="4644360" y="1981080"/>
            <a:ext cx="3769560" cy="2516040"/>
          </a:xfrm>
          <a:prstGeom prst="rect">
            <a:avLst/>
          </a:prstGeom>
        </p:spPr>
        <p:txBody>
          <a:bodyPr lIns="92160" rIns="92160" tIns="46080" bIns="46080"/>
          <a:p>
            <a:endParaRPr/>
          </a:p>
        </p:txBody>
      </p:sp>
      <p:sp>
        <p:nvSpPr>
          <p:cNvPr id="36" name="PlaceHolder 4"/>
          <p:cNvSpPr>
            <a:spLocks noGrp="1"/>
          </p:cNvSpPr>
          <p:nvPr>
            <p:ph type="body"/>
          </p:nvPr>
        </p:nvSpPr>
        <p:spPr>
          <a:xfrm>
            <a:off x="4644360" y="4736520"/>
            <a:ext cx="3769560" cy="2516040"/>
          </a:xfrm>
          <a:prstGeom prst="rect">
            <a:avLst/>
          </a:prstGeom>
        </p:spPr>
        <p:txBody>
          <a:bodyPr lIns="92160" rIns="92160" tIns="46080" bIns="46080"/>
          <a:p>
            <a:endParaRPr/>
          </a:p>
        </p:txBody>
      </p:sp>
      <p:sp>
        <p:nvSpPr>
          <p:cNvPr id="37" name="PlaceHolder 5"/>
          <p:cNvSpPr>
            <a:spLocks noGrp="1"/>
          </p:cNvSpPr>
          <p:nvPr>
            <p:ph type="body"/>
          </p:nvPr>
        </p:nvSpPr>
        <p:spPr>
          <a:xfrm>
            <a:off x="685800" y="4736520"/>
            <a:ext cx="3769560" cy="2516040"/>
          </a:xfrm>
          <a:prstGeom prst="rect">
            <a:avLst/>
          </a:prstGeom>
        </p:spPr>
        <p:txBody>
          <a:bodyPr lIns="92160" rIns="92160" tIns="46080" bIns="46080"/>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38" name="PlaceHolder 1"/>
          <p:cNvSpPr>
            <a:spLocks noGrp="1"/>
          </p:cNvSpPr>
          <p:nvPr>
            <p:ph type="title"/>
          </p:nvPr>
        </p:nvSpPr>
        <p:spPr>
          <a:xfrm>
            <a:off x="685800" y="639360"/>
            <a:ext cx="7724880" cy="1111680"/>
          </a:xfrm>
          <a:prstGeom prst="rect">
            <a:avLst/>
          </a:prstGeom>
        </p:spPr>
        <p:txBody>
          <a:bodyPr lIns="92160" rIns="92160" tIns="46080" bIns="46080" anchor="ctr"/>
          <a:p>
            <a:pPr algn="ctr"/>
            <a:endParaRPr/>
          </a:p>
        </p:txBody>
      </p:sp>
      <p:sp>
        <p:nvSpPr>
          <p:cNvPr id="39" name="PlaceHolder 2"/>
          <p:cNvSpPr>
            <a:spLocks noGrp="1"/>
          </p:cNvSpPr>
          <p:nvPr>
            <p:ph type="body"/>
          </p:nvPr>
        </p:nvSpPr>
        <p:spPr>
          <a:xfrm>
            <a:off x="685800" y="1981080"/>
            <a:ext cx="7724880" cy="5275440"/>
          </a:xfrm>
          <a:prstGeom prst="rect">
            <a:avLst/>
          </a:prstGeom>
        </p:spPr>
        <p:txBody>
          <a:bodyPr lIns="92160" rIns="92160" tIns="46080" bIns="46080"/>
          <a:p>
            <a:endParaRPr/>
          </a:p>
        </p:txBody>
      </p:sp>
      <p:sp>
        <p:nvSpPr>
          <p:cNvPr id="40" name="PlaceHolder 3"/>
          <p:cNvSpPr>
            <a:spLocks noGrp="1"/>
          </p:cNvSpPr>
          <p:nvPr>
            <p:ph type="body"/>
          </p:nvPr>
        </p:nvSpPr>
        <p:spPr>
          <a:xfrm>
            <a:off x="685800" y="1981080"/>
            <a:ext cx="7724880" cy="5275440"/>
          </a:xfrm>
          <a:prstGeom prst="rect">
            <a:avLst/>
          </a:prstGeom>
        </p:spPr>
        <p:txBody>
          <a:bodyPr lIns="92160" rIns="92160" tIns="46080" bIns="46080"/>
          <a:p>
            <a:endParaRPr/>
          </a:p>
        </p:txBody>
      </p:sp>
      <p:pic>
        <p:nvPicPr>
          <p:cNvPr id="41" name="" descr=""/>
          <p:cNvPicPr/>
          <p:nvPr/>
        </p:nvPicPr>
        <p:blipFill>
          <a:blip r:embed="rId2"/>
          <a:stretch>
            <a:fillRect/>
          </a:stretch>
        </p:blipFill>
        <p:spPr>
          <a:xfrm>
            <a:off x="1242360" y="1981080"/>
            <a:ext cx="6611760" cy="5275440"/>
          </a:xfrm>
          <a:prstGeom prst="rect">
            <a:avLst/>
          </a:prstGeom>
          <a:ln>
            <a:noFill/>
          </a:ln>
        </p:spPr>
      </p:pic>
      <p:pic>
        <p:nvPicPr>
          <p:cNvPr id="42" name="" descr=""/>
          <p:cNvPicPr/>
          <p:nvPr/>
        </p:nvPicPr>
        <p:blipFill>
          <a:blip r:embed="rId3"/>
          <a:stretch>
            <a:fillRect/>
          </a:stretch>
        </p:blipFill>
        <p:spPr>
          <a:xfrm>
            <a:off x="1242360" y="1981080"/>
            <a:ext cx="6611760" cy="5275440"/>
          </a:xfrm>
          <a:prstGeom prst="rect">
            <a:avLst/>
          </a:prstGeom>
          <a:ln>
            <a:noFill/>
          </a:ln>
        </p:spPr>
      </p:pic>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9" name="PlaceHolder 1"/>
          <p:cNvSpPr>
            <a:spLocks noGrp="1"/>
          </p:cNvSpPr>
          <p:nvPr>
            <p:ph type="title"/>
          </p:nvPr>
        </p:nvSpPr>
        <p:spPr>
          <a:xfrm>
            <a:off x="685800" y="639360"/>
            <a:ext cx="7724880" cy="1111680"/>
          </a:xfrm>
          <a:prstGeom prst="rect">
            <a:avLst/>
          </a:prstGeom>
        </p:spPr>
        <p:txBody>
          <a:bodyPr lIns="92160" rIns="92160" tIns="46080" bIns="46080" anchor="ctr"/>
          <a:p>
            <a:pPr algn="ctr"/>
            <a:endParaRPr/>
          </a:p>
        </p:txBody>
      </p:sp>
      <p:sp>
        <p:nvSpPr>
          <p:cNvPr id="10" name="PlaceHolder 2"/>
          <p:cNvSpPr>
            <a:spLocks noGrp="1"/>
          </p:cNvSpPr>
          <p:nvPr>
            <p:ph type="subTitle"/>
          </p:nvPr>
        </p:nvSpPr>
        <p:spPr>
          <a:xfrm>
            <a:off x="685800" y="1981080"/>
            <a:ext cx="7724880" cy="5275800"/>
          </a:xfrm>
          <a:prstGeom prst="rect">
            <a:avLst/>
          </a:prstGeom>
        </p:spPr>
        <p:txBody>
          <a:bodyPr lIns="0" rIns="0" tIns="0" bIns="0" anchor="ctr"/>
          <a:p>
            <a:pPr algn="ctr"/>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685800" y="639360"/>
            <a:ext cx="7724880" cy="1111680"/>
          </a:xfrm>
          <a:prstGeom prst="rect">
            <a:avLst/>
          </a:prstGeom>
        </p:spPr>
        <p:txBody>
          <a:bodyPr lIns="92160" rIns="92160" tIns="46080" bIns="46080" anchor="ctr"/>
          <a:p>
            <a:pPr algn="ctr"/>
            <a:endParaRPr/>
          </a:p>
        </p:txBody>
      </p:sp>
      <p:sp>
        <p:nvSpPr>
          <p:cNvPr id="12" name="PlaceHolder 2"/>
          <p:cNvSpPr>
            <a:spLocks noGrp="1"/>
          </p:cNvSpPr>
          <p:nvPr>
            <p:ph type="body"/>
          </p:nvPr>
        </p:nvSpPr>
        <p:spPr>
          <a:xfrm>
            <a:off x="685800" y="1981080"/>
            <a:ext cx="7724880" cy="5275440"/>
          </a:xfrm>
          <a:prstGeom prst="rect">
            <a:avLst/>
          </a:prstGeom>
        </p:spPr>
        <p:txBody>
          <a:bodyPr lIns="92160" rIns="92160" tIns="46080" bIns="46080"/>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685800" y="639360"/>
            <a:ext cx="7724880" cy="1111680"/>
          </a:xfrm>
          <a:prstGeom prst="rect">
            <a:avLst/>
          </a:prstGeom>
        </p:spPr>
        <p:txBody>
          <a:bodyPr lIns="92160" rIns="92160" tIns="46080" bIns="46080" anchor="ctr"/>
          <a:p>
            <a:pPr algn="ctr"/>
            <a:endParaRPr/>
          </a:p>
        </p:txBody>
      </p:sp>
      <p:sp>
        <p:nvSpPr>
          <p:cNvPr id="14" name="PlaceHolder 2"/>
          <p:cNvSpPr>
            <a:spLocks noGrp="1"/>
          </p:cNvSpPr>
          <p:nvPr>
            <p:ph type="body"/>
          </p:nvPr>
        </p:nvSpPr>
        <p:spPr>
          <a:xfrm>
            <a:off x="685800" y="1981080"/>
            <a:ext cx="3769560" cy="5275440"/>
          </a:xfrm>
          <a:prstGeom prst="rect">
            <a:avLst/>
          </a:prstGeom>
        </p:spPr>
        <p:txBody>
          <a:bodyPr lIns="92160" rIns="92160" tIns="46080" bIns="46080"/>
          <a:p>
            <a:endParaRPr/>
          </a:p>
        </p:txBody>
      </p:sp>
      <p:sp>
        <p:nvSpPr>
          <p:cNvPr id="15" name="PlaceHolder 3"/>
          <p:cNvSpPr>
            <a:spLocks noGrp="1"/>
          </p:cNvSpPr>
          <p:nvPr>
            <p:ph type="body"/>
          </p:nvPr>
        </p:nvSpPr>
        <p:spPr>
          <a:xfrm>
            <a:off x="4644360" y="1981080"/>
            <a:ext cx="3769560" cy="5275440"/>
          </a:xfrm>
          <a:prstGeom prst="rect">
            <a:avLst/>
          </a:prstGeom>
        </p:spPr>
        <p:txBody>
          <a:bodyPr lIns="92160" rIns="92160" tIns="46080" bIns="46080"/>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16" name="PlaceHolder 1"/>
          <p:cNvSpPr>
            <a:spLocks noGrp="1"/>
          </p:cNvSpPr>
          <p:nvPr>
            <p:ph type="title"/>
          </p:nvPr>
        </p:nvSpPr>
        <p:spPr>
          <a:xfrm>
            <a:off x="685800" y="639360"/>
            <a:ext cx="7724880" cy="1111680"/>
          </a:xfrm>
          <a:prstGeom prst="rect">
            <a:avLst/>
          </a:prstGeom>
        </p:spPr>
        <p:txBody>
          <a:bodyPr lIns="92160" rIns="92160" tIns="46080" bIns="46080" anchor="ctr"/>
          <a:p>
            <a:pPr algn="ctr"/>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7" name="PlaceHolder 1"/>
          <p:cNvSpPr>
            <a:spLocks noGrp="1"/>
          </p:cNvSpPr>
          <p:nvPr>
            <p:ph type="subTitle"/>
          </p:nvPr>
        </p:nvSpPr>
        <p:spPr>
          <a:xfrm>
            <a:off x="685800" y="685440"/>
            <a:ext cx="7724880" cy="4725720"/>
          </a:xfrm>
          <a:prstGeom prst="rect">
            <a:avLst/>
          </a:prstGeom>
        </p:spPr>
        <p:txBody>
          <a:bodyPr lIns="0" rIns="0" tIns="0" bIns="0" anchor="ctr"/>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685800" y="639360"/>
            <a:ext cx="7724880" cy="1111680"/>
          </a:xfrm>
          <a:prstGeom prst="rect">
            <a:avLst/>
          </a:prstGeom>
        </p:spPr>
        <p:txBody>
          <a:bodyPr lIns="92160" rIns="92160" tIns="46080" bIns="46080" anchor="ctr"/>
          <a:p>
            <a:pPr algn="ctr"/>
            <a:endParaRPr/>
          </a:p>
        </p:txBody>
      </p:sp>
      <p:sp>
        <p:nvSpPr>
          <p:cNvPr id="19" name="PlaceHolder 2"/>
          <p:cNvSpPr>
            <a:spLocks noGrp="1"/>
          </p:cNvSpPr>
          <p:nvPr>
            <p:ph type="body"/>
          </p:nvPr>
        </p:nvSpPr>
        <p:spPr>
          <a:xfrm>
            <a:off x="685800" y="1981080"/>
            <a:ext cx="3769560" cy="2516040"/>
          </a:xfrm>
          <a:prstGeom prst="rect">
            <a:avLst/>
          </a:prstGeom>
        </p:spPr>
        <p:txBody>
          <a:bodyPr lIns="92160" rIns="92160" tIns="46080" bIns="46080"/>
          <a:p>
            <a:endParaRPr/>
          </a:p>
        </p:txBody>
      </p:sp>
      <p:sp>
        <p:nvSpPr>
          <p:cNvPr id="20" name="PlaceHolder 3"/>
          <p:cNvSpPr>
            <a:spLocks noGrp="1"/>
          </p:cNvSpPr>
          <p:nvPr>
            <p:ph type="body"/>
          </p:nvPr>
        </p:nvSpPr>
        <p:spPr>
          <a:xfrm>
            <a:off x="685800" y="4736520"/>
            <a:ext cx="3769560" cy="2516040"/>
          </a:xfrm>
          <a:prstGeom prst="rect">
            <a:avLst/>
          </a:prstGeom>
        </p:spPr>
        <p:txBody>
          <a:bodyPr lIns="92160" rIns="92160" tIns="46080" bIns="46080"/>
          <a:p>
            <a:endParaRPr/>
          </a:p>
        </p:txBody>
      </p:sp>
      <p:sp>
        <p:nvSpPr>
          <p:cNvPr id="21" name="PlaceHolder 4"/>
          <p:cNvSpPr>
            <a:spLocks noGrp="1"/>
          </p:cNvSpPr>
          <p:nvPr>
            <p:ph type="body"/>
          </p:nvPr>
        </p:nvSpPr>
        <p:spPr>
          <a:xfrm>
            <a:off x="4644360" y="1981080"/>
            <a:ext cx="3769560" cy="5275440"/>
          </a:xfrm>
          <a:prstGeom prst="rect">
            <a:avLst/>
          </a:prstGeom>
        </p:spPr>
        <p:txBody>
          <a:bodyPr lIns="92160" rIns="92160" tIns="46080" bIns="46080"/>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685800" y="639360"/>
            <a:ext cx="7724880" cy="1111680"/>
          </a:xfrm>
          <a:prstGeom prst="rect">
            <a:avLst/>
          </a:prstGeom>
        </p:spPr>
        <p:txBody>
          <a:bodyPr lIns="92160" rIns="92160" tIns="46080" bIns="46080" anchor="ctr"/>
          <a:p>
            <a:pPr algn="ctr"/>
            <a:endParaRPr/>
          </a:p>
        </p:txBody>
      </p:sp>
      <p:sp>
        <p:nvSpPr>
          <p:cNvPr id="23" name="PlaceHolder 2"/>
          <p:cNvSpPr>
            <a:spLocks noGrp="1"/>
          </p:cNvSpPr>
          <p:nvPr>
            <p:ph type="body"/>
          </p:nvPr>
        </p:nvSpPr>
        <p:spPr>
          <a:xfrm>
            <a:off x="685800" y="1981080"/>
            <a:ext cx="3769560" cy="5275440"/>
          </a:xfrm>
          <a:prstGeom prst="rect">
            <a:avLst/>
          </a:prstGeom>
        </p:spPr>
        <p:txBody>
          <a:bodyPr lIns="92160" rIns="92160" tIns="46080" bIns="46080"/>
          <a:p>
            <a:endParaRPr/>
          </a:p>
        </p:txBody>
      </p:sp>
      <p:sp>
        <p:nvSpPr>
          <p:cNvPr id="24" name="PlaceHolder 3"/>
          <p:cNvSpPr>
            <a:spLocks noGrp="1"/>
          </p:cNvSpPr>
          <p:nvPr>
            <p:ph type="body"/>
          </p:nvPr>
        </p:nvSpPr>
        <p:spPr>
          <a:xfrm>
            <a:off x="4644360" y="1981080"/>
            <a:ext cx="3769560" cy="2516040"/>
          </a:xfrm>
          <a:prstGeom prst="rect">
            <a:avLst/>
          </a:prstGeom>
        </p:spPr>
        <p:txBody>
          <a:bodyPr lIns="92160" rIns="92160" tIns="46080" bIns="46080"/>
          <a:p>
            <a:endParaRPr/>
          </a:p>
        </p:txBody>
      </p:sp>
      <p:sp>
        <p:nvSpPr>
          <p:cNvPr id="25" name="PlaceHolder 4"/>
          <p:cNvSpPr>
            <a:spLocks noGrp="1"/>
          </p:cNvSpPr>
          <p:nvPr>
            <p:ph type="body"/>
          </p:nvPr>
        </p:nvSpPr>
        <p:spPr>
          <a:xfrm>
            <a:off x="4644360" y="4736520"/>
            <a:ext cx="3769560" cy="2516040"/>
          </a:xfrm>
          <a:prstGeom prst="rect">
            <a:avLst/>
          </a:prstGeom>
        </p:spPr>
        <p:txBody>
          <a:bodyPr lIns="92160" rIns="92160" tIns="46080" bIns="46080"/>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85800" y="639360"/>
            <a:ext cx="7724880" cy="1111680"/>
          </a:xfrm>
          <a:prstGeom prst="rect">
            <a:avLst/>
          </a:prstGeom>
        </p:spPr>
        <p:txBody>
          <a:bodyPr lIns="92160" rIns="92160" tIns="46080" bIns="46080" anchor="ctr"/>
          <a:p>
            <a:pPr algn="ctr"/>
            <a:endParaRPr/>
          </a:p>
        </p:txBody>
      </p:sp>
      <p:sp>
        <p:nvSpPr>
          <p:cNvPr id="27" name="PlaceHolder 2"/>
          <p:cNvSpPr>
            <a:spLocks noGrp="1"/>
          </p:cNvSpPr>
          <p:nvPr>
            <p:ph type="body"/>
          </p:nvPr>
        </p:nvSpPr>
        <p:spPr>
          <a:xfrm>
            <a:off x="685800" y="1981080"/>
            <a:ext cx="3769560" cy="2516040"/>
          </a:xfrm>
          <a:prstGeom prst="rect">
            <a:avLst/>
          </a:prstGeom>
        </p:spPr>
        <p:txBody>
          <a:bodyPr lIns="92160" rIns="92160" tIns="46080" bIns="46080"/>
          <a:p>
            <a:endParaRPr/>
          </a:p>
        </p:txBody>
      </p:sp>
      <p:sp>
        <p:nvSpPr>
          <p:cNvPr id="28" name="PlaceHolder 3"/>
          <p:cNvSpPr>
            <a:spLocks noGrp="1"/>
          </p:cNvSpPr>
          <p:nvPr>
            <p:ph type="body"/>
          </p:nvPr>
        </p:nvSpPr>
        <p:spPr>
          <a:xfrm>
            <a:off x="4644360" y="1981080"/>
            <a:ext cx="3769560" cy="2516040"/>
          </a:xfrm>
          <a:prstGeom prst="rect">
            <a:avLst/>
          </a:prstGeom>
        </p:spPr>
        <p:txBody>
          <a:bodyPr lIns="92160" rIns="92160" tIns="46080" bIns="46080"/>
          <a:p>
            <a:endParaRPr/>
          </a:p>
        </p:txBody>
      </p:sp>
      <p:sp>
        <p:nvSpPr>
          <p:cNvPr id="29" name="PlaceHolder 4"/>
          <p:cNvSpPr>
            <a:spLocks noGrp="1"/>
          </p:cNvSpPr>
          <p:nvPr>
            <p:ph type="body"/>
          </p:nvPr>
        </p:nvSpPr>
        <p:spPr>
          <a:xfrm>
            <a:off x="685800" y="4736520"/>
            <a:ext cx="7724880" cy="2516040"/>
          </a:xfrm>
          <a:prstGeom prst="rect">
            <a:avLst/>
          </a:prstGeom>
        </p:spPr>
        <p:txBody>
          <a:bodyPr lIns="92160" rIns="92160" tIns="46080" bIns="46080"/>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685800" y="685440"/>
            <a:ext cx="7724880" cy="1019160"/>
          </a:xfrm>
          <a:prstGeom prst="rect">
            <a:avLst/>
          </a:prstGeom>
        </p:spPr>
        <p:txBody>
          <a:bodyPr lIns="92160" rIns="92160" tIns="46080" bIns="46080" anchor="ctr"/>
          <a:p>
            <a:pPr algn="ctr"/>
            <a:r>
              <a:rPr lang="en-US" sz="3600">
                <a:latin typeface="Times New Roman"/>
              </a:rPr>
              <a:t>Click to edit the title text format</a:t>
            </a:r>
            <a:endParaRPr/>
          </a:p>
        </p:txBody>
      </p:sp>
      <p:sp>
        <p:nvSpPr>
          <p:cNvPr id="1" name="PlaceHolder 2"/>
          <p:cNvSpPr>
            <a:spLocks noGrp="1"/>
          </p:cNvSpPr>
          <p:nvPr>
            <p:ph type="body"/>
          </p:nvPr>
        </p:nvSpPr>
        <p:spPr>
          <a:xfrm>
            <a:off x="685800" y="1981080"/>
            <a:ext cx="7724880" cy="5275440"/>
          </a:xfrm>
          <a:prstGeom prst="rect">
            <a:avLst/>
          </a:prstGeom>
        </p:spPr>
        <p:txBody>
          <a:bodyPr lIns="92160" rIns="92160" tIns="46080" bIns="46080"/>
          <a:p>
            <a:pPr>
              <a:buFont typeface="Times New Roman"/>
              <a:buChar char="•"/>
            </a:pPr>
            <a:r>
              <a:rPr lang="en-US" sz="3200">
                <a:latin typeface="Arial"/>
              </a:rPr>
              <a:t>Click to edit the outline text format</a:t>
            </a:r>
            <a:endParaRPr/>
          </a:p>
          <a:p>
            <a:pPr lvl="1">
              <a:buFont typeface="Times New Roman"/>
              <a:buChar char="–"/>
            </a:pPr>
            <a:r>
              <a:rPr lang="en-US" sz="2800">
                <a:latin typeface="Arial"/>
              </a:rPr>
              <a:t>Second Outline Level</a:t>
            </a:r>
            <a:endParaRPr/>
          </a:p>
          <a:p>
            <a:pPr lvl="2">
              <a:buFont typeface="Times New Roman"/>
              <a:buChar char="•"/>
            </a:pPr>
            <a:r>
              <a:rPr lang="en-US" sz="2400">
                <a:latin typeface="Arial"/>
              </a:rPr>
              <a:t>Third Outline Level</a:t>
            </a:r>
            <a:endParaRPr/>
          </a:p>
          <a:p>
            <a:pPr lvl="3">
              <a:buFont typeface="Times New Roman"/>
              <a:buChar char="–"/>
            </a:pPr>
            <a:r>
              <a:rPr lang="en-US" sz="2000">
                <a:latin typeface="Arial"/>
              </a:rPr>
              <a:t>Fourth Outline Level</a:t>
            </a:r>
            <a:endParaRPr/>
          </a:p>
          <a:p>
            <a:pPr lvl="4">
              <a:buFont typeface="Times New Roman"/>
              <a:buChar char="»"/>
            </a:pPr>
            <a:r>
              <a:rPr lang="en-US" sz="2000">
                <a:latin typeface="Arial"/>
              </a:rPr>
              <a:t>Fifth Outline Level</a:t>
            </a:r>
            <a:endParaRPr/>
          </a:p>
          <a:p>
            <a:pPr lvl="5">
              <a:buFont typeface="Times New Roman"/>
              <a:buChar char="»"/>
            </a:pPr>
            <a:r>
              <a:rPr lang="en-US" sz="2000">
                <a:latin typeface="Arial"/>
              </a:rPr>
              <a:t>Sixth Outline Level</a:t>
            </a:r>
            <a:endParaRPr/>
          </a:p>
          <a:p>
            <a:pPr lvl="6">
              <a:buFont typeface="Times New Roman"/>
              <a:buChar char="»"/>
            </a:pPr>
            <a:r>
              <a:rPr lang="en-US" sz="2000">
                <a:latin typeface="Arial"/>
              </a:rPr>
              <a:t>Seventh Outline Level</a:t>
            </a:r>
            <a:endParaRPr/>
          </a:p>
        </p:txBody>
      </p:sp>
      <p:sp>
        <p:nvSpPr>
          <p:cNvPr id="2" name="PlaceHolder 3"/>
          <p:cNvSpPr>
            <a:spLocks noGrp="1"/>
          </p:cNvSpPr>
          <p:nvPr>
            <p:ph type="dt"/>
          </p:nvPr>
        </p:nvSpPr>
        <p:spPr>
          <a:xfrm>
            <a:off x="685440" y="227160"/>
            <a:ext cx="2009880" cy="357120"/>
          </a:xfrm>
          <a:prstGeom prst="rect">
            <a:avLst/>
          </a:prstGeom>
        </p:spPr>
        <p:txBody>
          <a:bodyPr lIns="0" rIns="0" tIns="0" bIns="0"/>
          <a:p>
            <a:pPr>
              <a:buFont typeface="Times New Roman"/>
              <a:buChar char="•"/>
            </a:pPr>
            <a:r>
              <a:rPr lang="en-US" sz="2400">
                <a:latin typeface="Times New Roman"/>
              </a:rPr>
              <a:t>July 2014</a:t>
            </a:r>
            <a:endParaRPr/>
          </a:p>
        </p:txBody>
      </p:sp>
      <p:sp>
        <p:nvSpPr>
          <p:cNvPr id="3" name="PlaceHolder 4"/>
          <p:cNvSpPr>
            <a:spLocks noGrp="1"/>
          </p:cNvSpPr>
          <p:nvPr>
            <p:ph type="ftr"/>
          </p:nvPr>
        </p:nvSpPr>
        <p:spPr>
          <a:xfrm>
            <a:off x="5486400" y="6475320"/>
            <a:ext cx="3076560" cy="357120"/>
          </a:xfrm>
          <a:prstGeom prst="rect">
            <a:avLst/>
          </a:prstGeom>
        </p:spPr>
        <p:txBody>
          <a:bodyPr lIns="0" rIns="0" tIns="0" bIns="0"/>
          <a:p>
            <a:pPr>
              <a:buFont typeface="Times New Roman"/>
              <a:buChar char="•"/>
            </a:pPr>
            <a:r>
              <a:rPr lang="en-US" sz="1600">
                <a:latin typeface="Times New Roman"/>
              </a:rPr>
              <a:t>&lt;footer&gt;</a:t>
            </a:r>
            <a:endParaRPr/>
          </a:p>
        </p:txBody>
      </p:sp>
      <p:sp>
        <p:nvSpPr>
          <p:cNvPr id="4" name="PlaceHolder 5"/>
          <p:cNvSpPr>
            <a:spLocks noGrp="1"/>
          </p:cNvSpPr>
          <p:nvPr>
            <p:ph type="sldNum"/>
          </p:nvPr>
        </p:nvSpPr>
        <p:spPr>
          <a:xfrm>
            <a:off x="3932280" y="6474960"/>
            <a:ext cx="1449360" cy="1050840"/>
          </a:xfrm>
          <a:prstGeom prst="rect">
            <a:avLst/>
          </a:prstGeom>
        </p:spPr>
        <p:txBody>
          <a:bodyPr lIns="0" rIns="0" tIns="0" bIns="0"/>
          <a:p>
            <a:pPr>
              <a:buFont typeface="Times New Roman"/>
              <a:buChar char="•"/>
            </a:pPr>
            <a:r>
              <a:rPr lang="en-US" sz="1600">
                <a:latin typeface="Times New Roman"/>
              </a:rPr>
              <a:t>Slide </a:t>
            </a:r>
            <a:fld id="{C3943210-FD8F-4B2A-B771-379AB538D7DC}" type="slidenum">
              <a:rPr lang="en-US" sz="1600">
                <a:latin typeface="Times New Roman"/>
              </a:rPr>
              <a:t>&lt;number&gt;</a:t>
            </a:fld>
            <a:endParaRPr/>
          </a:p>
        </p:txBody>
      </p:sp>
      <p:sp>
        <p:nvSpPr>
          <p:cNvPr id="5" name="CustomShape 6"/>
          <p:cNvSpPr/>
          <p:nvPr/>
        </p:nvSpPr>
        <p:spPr>
          <a:xfrm>
            <a:off x="4664160" y="313560"/>
            <a:ext cx="4479840" cy="213480"/>
          </a:xfrm>
          <a:prstGeom prst="rect">
            <a:avLst/>
          </a:prstGeom>
          <a:noFill/>
          <a:ln>
            <a:noFill/>
          </a:ln>
        </p:spPr>
        <p:txBody>
          <a:bodyPr lIns="0" rIns="0" tIns="0" bIns="0" anchor="b"/>
          <a:p>
            <a:pPr>
              <a:lnSpc>
                <a:spcPct val="100000"/>
              </a:lnSpc>
              <a:buFont typeface="Times New Roman"/>
              <a:buChar char="•"/>
            </a:pPr>
            <a:r>
              <a:rPr b="1" lang="en-US" sz="1400">
                <a:solidFill>
                  <a:srgbClr val="000000"/>
                </a:solidFill>
                <a:latin typeface="Times New Roman"/>
                <a:ea typeface="WenQuanYi Zen Hei"/>
              </a:rPr>
              <a:t>doc.: IEEE 15-14-0446-00-0009-closing-report-July-2014</a:t>
            </a:r>
            <a:endParaRPr/>
          </a:p>
        </p:txBody>
      </p:sp>
      <p:sp>
        <p:nvSpPr>
          <p:cNvPr id="6" name="Line 7"/>
          <p:cNvSpPr/>
          <p:nvPr/>
        </p:nvSpPr>
        <p:spPr>
          <a:xfrm>
            <a:off x="685800" y="609480"/>
            <a:ext cx="7772400" cy="1800"/>
          </a:xfrm>
          <a:prstGeom prst="line">
            <a:avLst/>
          </a:prstGeom>
          <a:ln w="12600">
            <a:solidFill>
              <a:srgbClr val="000000"/>
            </a:solidFill>
            <a:miter/>
          </a:ln>
        </p:spPr>
      </p:sp>
      <p:sp>
        <p:nvSpPr>
          <p:cNvPr id="7" name="CustomShape 8"/>
          <p:cNvSpPr/>
          <p:nvPr/>
        </p:nvSpPr>
        <p:spPr>
          <a:xfrm>
            <a:off x="685800" y="6475320"/>
            <a:ext cx="914400" cy="182880"/>
          </a:xfrm>
          <a:prstGeom prst="rect">
            <a:avLst/>
          </a:prstGeom>
          <a:noFill/>
          <a:ln>
            <a:noFill/>
          </a:ln>
        </p:spPr>
        <p:txBody>
          <a:bodyPr lIns="0" rIns="0" tIns="0" bIns="0"/>
          <a:p>
            <a:pPr>
              <a:buFont typeface="Times New Roman"/>
              <a:buChar char="•"/>
            </a:pPr>
            <a:r>
              <a:rPr lang="en-US" sz="1200">
                <a:latin typeface="Times New Roman"/>
              </a:rPr>
              <a:t>Submission</a:t>
            </a:r>
            <a:endParaRPr/>
          </a:p>
        </p:txBody>
      </p:sp>
      <p:sp>
        <p:nvSpPr>
          <p:cNvPr id="8" name="Line 9"/>
          <p:cNvSpPr/>
          <p:nvPr/>
        </p:nvSpPr>
        <p:spPr>
          <a:xfrm>
            <a:off x="685800" y="6477120"/>
            <a:ext cx="7848720" cy="1440"/>
          </a:xfrm>
          <a:prstGeom prst="line">
            <a:avLst/>
          </a:prstGeom>
          <a:ln w="12600">
            <a:solidFill>
              <a:srgbClr val="000000"/>
            </a:solidFill>
            <a:miter/>
          </a:ln>
        </p:spPr>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
</Relationships>
</file>

<file path=ppt/slides/slide1.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82" name="CustomShape 1"/>
          <p:cNvSpPr/>
          <p:nvPr/>
        </p:nvSpPr>
        <p:spPr>
          <a:xfrm>
            <a:off x="152280" y="609480"/>
            <a:ext cx="8991720" cy="4347720"/>
          </a:xfrm>
          <a:prstGeom prst="rect">
            <a:avLst/>
          </a:prstGeom>
          <a:noFill/>
          <a:ln>
            <a:noFill/>
          </a:ln>
        </p:spPr>
        <p:txBody>
          <a:bodyPr lIns="90000" rIns="90000" tIns="46800" bIns="46800"/>
          <a:p>
            <a:pPr algn="ctr">
              <a:buFont typeface="Times New Roman"/>
              <a:buChar char="•"/>
            </a:pPr>
            <a:r>
              <a:rPr b="1" lang="en-US" u="sng">
                <a:solidFill>
                  <a:srgbClr val="000000"/>
                </a:solidFill>
                <a:latin typeface="Times New Roman"/>
              </a:rPr>
              <a:t>Project: IEEE P802.15 Working Group for Wireless Personal Area Networks (WPANs)</a:t>
            </a:r>
            <a:endParaRPr/>
          </a:p>
          <a:p>
            <a:pPr>
              <a:buFont typeface="Times New Roman"/>
              <a:buChar char="•"/>
            </a:pPr>
            <a:endParaRPr/>
          </a:p>
          <a:p>
            <a:pPr>
              <a:buFont typeface="Times New Roman"/>
              <a:buChar char="•"/>
            </a:pPr>
            <a:r>
              <a:rPr b="1" lang="en-US" sz="1600">
                <a:solidFill>
                  <a:srgbClr val="000000"/>
                </a:solidFill>
                <a:latin typeface="Times New Roman"/>
              </a:rPr>
              <a:t>Submission Title:</a:t>
            </a:r>
            <a:r>
              <a:rPr lang="en-US" sz="1600">
                <a:solidFill>
                  <a:srgbClr val="000000"/>
                </a:solidFill>
                <a:latin typeface="Times New Roman"/>
              </a:rPr>
              <a:t> July 2014 closing report</a:t>
            </a:r>
            <a:endParaRPr/>
          </a:p>
          <a:p>
            <a:pPr>
              <a:buFont typeface="Times New Roman"/>
              <a:buChar char="•"/>
            </a:pPr>
            <a:r>
              <a:rPr b="1" lang="en-US" sz="1600">
                <a:solidFill>
                  <a:srgbClr val="000000"/>
                </a:solidFill>
                <a:latin typeface="Times New Roman"/>
              </a:rPr>
              <a:t>Date Submitted: July 17, 2014</a:t>
            </a:r>
            <a:endParaRPr/>
          </a:p>
          <a:p>
            <a:pPr>
              <a:buFont typeface="Times New Roman"/>
              <a:buChar char="•"/>
            </a:pPr>
            <a:r>
              <a:rPr b="1" lang="en-US" sz="1600">
                <a:solidFill>
                  <a:srgbClr val="000000"/>
                </a:solidFill>
                <a:latin typeface="Times New Roman"/>
                <a:ea typeface="DejaVu Sans"/>
              </a:rPr>
              <a:t>Source:</a:t>
            </a:r>
            <a:r>
              <a:rPr lang="en-US" sz="1600">
                <a:solidFill>
                  <a:srgbClr val="000000"/>
                </a:solidFill>
                <a:latin typeface="Times New Roman"/>
                <a:ea typeface="DejaVu Sans"/>
              </a:rPr>
              <a:t> </a:t>
            </a:r>
            <a:r>
              <a:rPr lang="en-US" sz="1600">
                <a:solidFill>
                  <a:srgbClr val="000000"/>
                </a:solidFill>
                <a:latin typeface="Times New Roman"/>
                <a:ea typeface="DejaVu Sans"/>
              </a:rPr>
              <a:t>Robert Moskowitz, Verizon</a:t>
            </a:r>
            <a:endParaRPr/>
          </a:p>
          <a:p>
            <a:pPr>
              <a:buFont typeface="Times New Roman"/>
              <a:buChar char="•"/>
            </a:pPr>
            <a:r>
              <a:rPr lang="en-US" sz="1600">
                <a:solidFill>
                  <a:srgbClr val="000000"/>
                </a:solidFill>
                <a:latin typeface="Times New Roman"/>
                <a:ea typeface="DejaVu Sans"/>
              </a:rPr>
              <a:t>Address 1000 Bent Creek Blvd, MechanicsBurg, PA, USA</a:t>
            </a:r>
            <a:endParaRPr/>
          </a:p>
          <a:p>
            <a:pPr>
              <a:buFont typeface="Times New Roman"/>
              <a:buChar char="•"/>
            </a:pPr>
            <a:r>
              <a:rPr lang="en-US" sz="1600">
                <a:solidFill>
                  <a:srgbClr val="000000"/>
                </a:solidFill>
                <a:latin typeface="Times New Roman"/>
                <a:ea typeface="DejaVu Sans"/>
              </a:rPr>
              <a:t>Voice:</a:t>
            </a:r>
            <a:r>
              <a:rPr lang="en-US" sz="1600">
                <a:solidFill>
                  <a:srgbClr val="000000"/>
                </a:solidFill>
                <a:latin typeface="Times New Roman"/>
                <a:ea typeface="DejaVu Sans"/>
              </a:rPr>
              <a:t>+1 (248) 968-9809, e-mail: </a:t>
            </a:r>
            <a:r>
              <a:rPr lang="en-US" sz="1600">
                <a:solidFill>
                  <a:srgbClr val="009999"/>
                </a:solidFill>
                <a:latin typeface="Times New Roman"/>
                <a:ea typeface="DejaVu Sans"/>
              </a:rPr>
              <a:t>rgm@labs.htt-consult.com</a:t>
            </a:r>
            <a:r>
              <a:rPr lang="en-US" sz="1600">
                <a:solidFill>
                  <a:srgbClr val="000000"/>
                </a:solidFill>
                <a:latin typeface="Times New Roman"/>
                <a:ea typeface="DejaVu Sans"/>
              </a:rPr>
              <a:t>	</a:t>
            </a:r>
            <a:endParaRPr/>
          </a:p>
          <a:p>
            <a:pPr>
              <a:buFont typeface="Times New Roman"/>
              <a:buChar char="•"/>
            </a:pPr>
            <a:r>
              <a:rPr b="1" lang="en-US" sz="1600">
                <a:solidFill>
                  <a:srgbClr val="000000"/>
                </a:solidFill>
                <a:latin typeface="Times New Roman"/>
              </a:rPr>
              <a:t>Re:</a:t>
            </a:r>
            <a:r>
              <a:rPr lang="en-US" sz="1600">
                <a:solidFill>
                  <a:srgbClr val="000000"/>
                </a:solidFill>
                <a:latin typeface="Times New Roman"/>
              </a:rPr>
              <a:t> KMP</a:t>
            </a:r>
            <a:r>
              <a:rPr lang="en-US" sz="1600">
                <a:solidFill>
                  <a:srgbClr val="000000"/>
                </a:solidFill>
                <a:latin typeface="Times New Roman"/>
              </a:rPr>
              <a:t> TG9 Closing Report for July 2014 Session</a:t>
            </a:r>
            <a:endParaRPr/>
          </a:p>
          <a:p>
            <a:pPr>
              <a:buFont typeface="Times New Roman"/>
              <a:buChar char="•"/>
            </a:pPr>
            <a:r>
              <a:rPr b="1" lang="en-US" sz="1600">
                <a:solidFill>
                  <a:srgbClr val="000000"/>
                </a:solidFill>
                <a:latin typeface="Times New Roman"/>
                <a:ea typeface="DejaVu Sans"/>
              </a:rPr>
              <a:t>Abstract:</a:t>
            </a:r>
            <a:r>
              <a:rPr lang="en-US" sz="1600">
                <a:solidFill>
                  <a:srgbClr val="000000"/>
                </a:solidFill>
                <a:latin typeface="Times New Roman"/>
                <a:ea typeface="DejaVu Sans"/>
              </a:rPr>
              <a:t>	</a:t>
            </a:r>
            <a:r>
              <a:rPr lang="en-US" sz="1600">
                <a:solidFill>
                  <a:srgbClr val="000000"/>
                </a:solidFill>
                <a:latin typeface="Times New Roman"/>
                <a:ea typeface="DejaVu Sans"/>
              </a:rPr>
              <a:t>Closing</a:t>
            </a:r>
            <a:r>
              <a:rPr lang="en-US" sz="1600">
                <a:solidFill>
                  <a:srgbClr val="000000"/>
                </a:solidFill>
                <a:latin typeface="Times New Roman"/>
                <a:ea typeface="DejaVu Sans"/>
              </a:rPr>
              <a:t> report for the KMP TG9 Session.</a:t>
            </a:r>
            <a:endParaRPr/>
          </a:p>
          <a:p>
            <a:pPr>
              <a:buFont typeface="Times New Roman"/>
              <a:buChar char="•"/>
            </a:pPr>
            <a:r>
              <a:rPr b="1" lang="en-US" sz="1600">
                <a:solidFill>
                  <a:srgbClr val="000000"/>
                </a:solidFill>
                <a:latin typeface="Times New Roman"/>
                <a:ea typeface="DejaVu Sans"/>
              </a:rPr>
              <a:t>Purpose:</a:t>
            </a:r>
            <a:r>
              <a:rPr lang="en-US" sz="1600">
                <a:solidFill>
                  <a:srgbClr val="000000"/>
                </a:solidFill>
                <a:latin typeface="Times New Roman"/>
                <a:ea typeface="DejaVu Sans"/>
              </a:rPr>
              <a:t>	</a:t>
            </a:r>
            <a:r>
              <a:rPr lang="en-US" sz="1600">
                <a:solidFill>
                  <a:srgbClr val="000000"/>
                </a:solidFill>
                <a:latin typeface="Times New Roman"/>
                <a:ea typeface="DejaVu Sans"/>
              </a:rPr>
              <a:t>To report activities from the meeting</a:t>
            </a:r>
            <a:endParaRPr/>
          </a:p>
          <a:p>
            <a:pPr>
              <a:buFont typeface="Times New Roman"/>
              <a:buChar char="•"/>
            </a:pPr>
            <a:r>
              <a:rPr b="1" lang="en-US" sz="1600">
                <a:solidFill>
                  <a:srgbClr val="000000"/>
                </a:solidFill>
                <a:latin typeface="Times New Roman"/>
              </a:rPr>
              <a:t>Notice:</a:t>
            </a:r>
            <a:r>
              <a:rPr lang="en-US" sz="1600">
                <a:solidFill>
                  <a:srgbClr val="000000"/>
                </a:solidFill>
                <a:latin typeface="Times New Roman"/>
              </a:rPr>
              <a:t>	</a:t>
            </a:r>
            <a:r>
              <a:rPr lang="en-US" sz="1600">
                <a:solidFill>
                  <a:srgbClr val="000000"/>
                </a:solidFill>
                <a:latin typeface="Times New Roman"/>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a:p>
          <a:p>
            <a:pPr>
              <a:buFont typeface="Times New Roman"/>
              <a:buChar char="•"/>
            </a:pPr>
            <a:r>
              <a:rPr b="1" lang="en-US" sz="1600">
                <a:solidFill>
                  <a:srgbClr val="000000"/>
                </a:solidFill>
                <a:latin typeface="Times New Roman"/>
              </a:rPr>
              <a:t>Release:</a:t>
            </a:r>
            <a:r>
              <a:rPr lang="en-US" sz="1600">
                <a:solidFill>
                  <a:srgbClr val="000000"/>
                </a:solidFill>
                <a:latin typeface="Times New Roman"/>
              </a:rPr>
              <a:t>	</a:t>
            </a:r>
            <a:r>
              <a:rPr lang="en-US" sz="1600">
                <a:solidFill>
                  <a:srgbClr val="000000"/>
                </a:solidFill>
                <a:latin typeface="Times New Roman"/>
              </a:rPr>
              <a:t>The contributor acknowledges and accepts that this contribution becomes the property of IEEE and may be made publicly available by P802.15.</a:t>
            </a:r>
            <a:r>
              <a:rPr lang="en-US" sz="1600">
                <a:solidFill>
                  <a:srgbClr val="000000"/>
                </a:solidFill>
                <a:latin typeface="Times New Roman"/>
              </a:rPr>
              <a:t>	</a:t>
            </a:r>
            <a:endParaRPr/>
          </a:p>
        </p:txBody>
      </p:sp>
    </p:spTree>
  </p:cSld>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83" name="TextShape 1"/>
          <p:cNvSpPr txBox="1"/>
          <p:nvPr/>
        </p:nvSpPr>
        <p:spPr>
          <a:xfrm>
            <a:off x="685800" y="2280960"/>
            <a:ext cx="7772400" cy="1422360"/>
          </a:xfrm>
          <a:prstGeom prst="rect">
            <a:avLst/>
          </a:prstGeom>
        </p:spPr>
        <p:txBody>
          <a:bodyPr lIns="92160" rIns="92160" tIns="46080" bIns="46080" anchor="ctr"/>
          <a:p>
            <a:pPr algn="ctr">
              <a:buFont typeface="Times New Roman"/>
              <a:buChar char="•"/>
            </a:pPr>
            <a:r>
              <a:rPr lang="en-US" sz="3600">
                <a:latin typeface="Times New Roman"/>
              </a:rPr>
              <a:t>KMP TG9 Closing Report</a:t>
            </a:r>
            <a:endParaRPr/>
          </a:p>
        </p:txBody>
      </p:sp>
      <p:sp>
        <p:nvSpPr>
          <p:cNvPr id="84" name="TextShape 2"/>
          <p:cNvSpPr txBox="1"/>
          <p:nvPr/>
        </p:nvSpPr>
        <p:spPr>
          <a:xfrm>
            <a:off x="1371600" y="4019400"/>
            <a:ext cx="6400800" cy="1756080"/>
          </a:xfrm>
          <a:prstGeom prst="rect">
            <a:avLst/>
          </a:prstGeom>
        </p:spPr>
        <p:txBody>
          <a:bodyPr lIns="0" rIns="0" tIns="0" bIns="0" anchor="ctr"/>
          <a:p>
            <a:pPr algn="ctr">
              <a:buFont typeface="Arial"/>
              <a:buChar char="•"/>
            </a:pPr>
            <a:r>
              <a:rPr lang="en-US" sz="2400">
                <a:latin typeface="Arial"/>
              </a:rPr>
              <a:t>San Diego</a:t>
            </a:r>
            <a:endParaRPr/>
          </a:p>
          <a:p>
            <a:pPr algn="ctr">
              <a:buFont typeface="Arial"/>
              <a:buChar char="•"/>
            </a:pPr>
            <a:r>
              <a:rPr lang="en-US" sz="2400">
                <a:latin typeface="Arial"/>
              </a:rPr>
              <a:t>July 17, 2014</a:t>
            </a:r>
            <a:endParaRPr/>
          </a:p>
        </p:txBody>
      </p:sp>
    </p:spTree>
  </p:cSld>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85" name="TextShape 1"/>
          <p:cNvSpPr txBox="1"/>
          <p:nvPr/>
        </p:nvSpPr>
        <p:spPr>
          <a:xfrm>
            <a:off x="685440" y="477360"/>
            <a:ext cx="7769160" cy="1189080"/>
          </a:xfrm>
          <a:prstGeom prst="rect">
            <a:avLst/>
          </a:prstGeom>
        </p:spPr>
        <p:txBody>
          <a:bodyPr lIns="92160" rIns="92160" tIns="46080" bIns="46080" anchor="ctr"/>
          <a:p>
            <a:pPr algn="ctr">
              <a:buFont typeface="Times New Roman"/>
              <a:buChar char="•"/>
            </a:pPr>
            <a:r>
              <a:rPr lang="en-US" sz="3600">
                <a:latin typeface="Times New Roman"/>
              </a:rPr>
              <a:t>Accomplishments of the July Meeting</a:t>
            </a:r>
            <a:endParaRPr/>
          </a:p>
        </p:txBody>
      </p:sp>
      <p:sp>
        <p:nvSpPr>
          <p:cNvPr id="86" name="TextShape 2"/>
          <p:cNvSpPr txBox="1"/>
          <p:nvPr/>
        </p:nvSpPr>
        <p:spPr>
          <a:xfrm>
            <a:off x="685440" y="1588680"/>
            <a:ext cx="7769160" cy="4761000"/>
          </a:xfrm>
          <a:prstGeom prst="rect">
            <a:avLst/>
          </a:prstGeom>
        </p:spPr>
        <p:txBody>
          <a:bodyPr lIns="92160" rIns="92160" tIns="46080" bIns="46080"/>
          <a:p>
            <a:pPr>
              <a:buSzPct val="45000"/>
              <a:buFont typeface="Wingdings" charset="2"/>
              <a:buChar char=""/>
            </a:pPr>
            <a:r>
              <a:rPr lang="en-US" sz="3200">
                <a:latin typeface="Arial"/>
              </a:rPr>
              <a:t>Reviewed tg9 document</a:t>
            </a:r>
            <a:endParaRPr/>
          </a:p>
          <a:p>
            <a:pPr lvl="1">
              <a:buFont typeface="Times New Roman"/>
              <a:buChar char="–"/>
            </a:pPr>
            <a:r>
              <a:rPr lang="en-US" sz="2600">
                <a:latin typeface="Arial"/>
              </a:rPr>
              <a:t>predraft7_P802-15-9_Draft_Standard.pdf</a:t>
            </a:r>
            <a:endParaRPr/>
          </a:p>
          <a:p>
            <a:pPr lvl="1">
              <a:buFont typeface="Times New Roman"/>
              <a:buChar char="–"/>
            </a:pPr>
            <a:r>
              <a:rPr lang="en-US" sz="2800">
                <a:latin typeface="Arial"/>
              </a:rPr>
              <a:t>In the private area</a:t>
            </a:r>
            <a:endParaRPr/>
          </a:p>
          <a:p>
            <a:pPr>
              <a:buSzPct val="45000"/>
              <a:buFont typeface="Wingdings" charset="2"/>
              <a:buChar char=""/>
            </a:pPr>
            <a:r>
              <a:rPr lang="en-US" sz="3200">
                <a:latin typeface="Arial"/>
              </a:rPr>
              <a:t>Discussed document status</a:t>
            </a:r>
            <a:endParaRPr/>
          </a:p>
          <a:p>
            <a:pPr lvl="1">
              <a:buFont typeface="Times New Roman"/>
              <a:buChar char="–"/>
            </a:pPr>
            <a:r>
              <a:rPr lang="en-US" sz="2800">
                <a:latin typeface="Arial"/>
              </a:rPr>
              <a:t>SAP section</a:t>
            </a:r>
            <a:endParaRPr/>
          </a:p>
          <a:p>
            <a:pPr>
              <a:buSzPct val="45000"/>
              <a:buFont typeface="Wingdings" charset="2"/>
              <a:buChar char=""/>
            </a:pPr>
            <a:r>
              <a:rPr lang="en-US" sz="2800">
                <a:latin typeface="Arial"/>
              </a:rPr>
              <a:t>Resolved single/multi hop question</a:t>
            </a:r>
            <a:endParaRPr/>
          </a:p>
          <a:p>
            <a:pPr lvl="1">
              <a:buFont typeface="Times New Roman"/>
              <a:buChar char="–"/>
            </a:pPr>
            <a:r>
              <a:rPr lang="en-US" sz="2800">
                <a:latin typeface="Arial"/>
              </a:rPr>
              <a:t>See document 15-14-0327-01 Hop Discuss</a:t>
            </a:r>
            <a:endParaRPr/>
          </a:p>
          <a:p>
            <a:pPr lvl="1">
              <a:buFont typeface="Times New Roman"/>
              <a:buChar char="–"/>
            </a:pPr>
            <a:r>
              <a:rPr lang="en-US" sz="2800">
                <a:latin typeface="Arial"/>
              </a:rPr>
              <a:t>Text proposed</a:t>
            </a:r>
            <a:endParaRPr/>
          </a:p>
        </p:txBody>
      </p:sp>
    </p:spTree>
  </p:cSld>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87" name="TextShape 1"/>
          <p:cNvSpPr txBox="1"/>
          <p:nvPr/>
        </p:nvSpPr>
        <p:spPr>
          <a:xfrm>
            <a:off x="685440" y="685440"/>
            <a:ext cx="7769160" cy="1063800"/>
          </a:xfrm>
          <a:prstGeom prst="rect">
            <a:avLst/>
          </a:prstGeom>
        </p:spPr>
        <p:txBody>
          <a:bodyPr lIns="92160" rIns="92160" tIns="46080" bIns="46080" anchor="ctr"/>
          <a:p>
            <a:pPr algn="ctr">
              <a:buFont typeface="Times New Roman"/>
              <a:buChar char="•"/>
            </a:pPr>
            <a:r>
              <a:rPr lang="en-US" sz="3600">
                <a:latin typeface="Times New Roman"/>
              </a:rPr>
              <a:t>Conference Call</a:t>
            </a:r>
            <a:endParaRPr/>
          </a:p>
        </p:txBody>
      </p:sp>
      <p:sp>
        <p:nvSpPr>
          <p:cNvPr id="88" name="TextShape 2"/>
          <p:cNvSpPr txBox="1"/>
          <p:nvPr/>
        </p:nvSpPr>
        <p:spPr>
          <a:xfrm>
            <a:off x="685440" y="2057040"/>
            <a:ext cx="7769160" cy="4575240"/>
          </a:xfrm>
          <a:prstGeom prst="rect">
            <a:avLst/>
          </a:prstGeom>
        </p:spPr>
        <p:txBody>
          <a:bodyPr lIns="92160" rIns="92160" tIns="46080" bIns="46080"/>
          <a:p>
            <a:pPr>
              <a:buSzPct val="45000"/>
              <a:buFont typeface="Wingdings" charset="2"/>
              <a:buChar char=""/>
            </a:pPr>
            <a:r>
              <a:rPr lang="en-US" sz="3200">
                <a:latin typeface="Arial"/>
              </a:rPr>
              <a:t>August 21 2014 noon - 1pm EDT</a:t>
            </a:r>
            <a:endParaRPr/>
          </a:p>
          <a:p>
            <a:pPr lvl="1">
              <a:buFont typeface="Times New Roman"/>
              <a:buChar char="–"/>
            </a:pPr>
            <a:r>
              <a:rPr lang="en-US" sz="2800">
                <a:latin typeface="Arial"/>
              </a:rPr>
              <a:t>Date to be Confirmed at least 10 days prior on list</a:t>
            </a:r>
            <a:endParaRPr/>
          </a:p>
          <a:p>
            <a:pPr lvl="2">
              <a:buFont typeface="Times New Roman"/>
              <a:buChar char="•"/>
            </a:pPr>
            <a:r>
              <a:rPr lang="en-US" sz="2400">
                <a:latin typeface="Arial"/>
              </a:rPr>
              <a:t>Including callin information</a:t>
            </a:r>
            <a:endParaRPr/>
          </a:p>
        </p:txBody>
      </p:sp>
    </p:spTree>
  </p:cSld>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89" name="TextShape 1"/>
          <p:cNvSpPr txBox="1"/>
          <p:nvPr/>
        </p:nvSpPr>
        <p:spPr>
          <a:xfrm>
            <a:off x="685440" y="685440"/>
            <a:ext cx="7769160" cy="1063800"/>
          </a:xfrm>
          <a:prstGeom prst="rect">
            <a:avLst/>
          </a:prstGeom>
        </p:spPr>
        <p:txBody>
          <a:bodyPr lIns="92160" rIns="92160" tIns="46080" bIns="46080" anchor="ctr"/>
          <a:p>
            <a:pPr algn="ctr">
              <a:buFont typeface="Times New Roman"/>
              <a:buChar char="•"/>
            </a:pPr>
            <a:r>
              <a:rPr lang="en-US" sz="3600">
                <a:latin typeface="Times New Roman"/>
              </a:rPr>
              <a:t>Planning for Sept Meeting</a:t>
            </a:r>
            <a:endParaRPr/>
          </a:p>
        </p:txBody>
      </p:sp>
      <p:sp>
        <p:nvSpPr>
          <p:cNvPr id="90" name="TextShape 2"/>
          <p:cNvSpPr txBox="1"/>
          <p:nvPr/>
        </p:nvSpPr>
        <p:spPr>
          <a:xfrm>
            <a:off x="685440" y="2057040"/>
            <a:ext cx="7769160" cy="4575240"/>
          </a:xfrm>
          <a:prstGeom prst="rect">
            <a:avLst/>
          </a:prstGeom>
        </p:spPr>
        <p:txBody>
          <a:bodyPr lIns="92160" rIns="92160" tIns="46080" bIns="46080"/>
          <a:p>
            <a:pPr>
              <a:buSzPct val="45000"/>
              <a:buFont typeface="Wingdings" charset="2"/>
              <a:buChar char=""/>
            </a:pPr>
            <a:r>
              <a:rPr lang="en-US" sz="3200">
                <a:latin typeface="Arial"/>
              </a:rPr>
              <a:t>Editor search resolved</a:t>
            </a:r>
            <a:endParaRPr/>
          </a:p>
          <a:p>
            <a:pPr lvl="1">
              <a:buFont typeface="Times New Roman"/>
              <a:buChar char="–"/>
            </a:pPr>
            <a:r>
              <a:rPr lang="en-US" sz="2800">
                <a:latin typeface="Arial"/>
              </a:rPr>
              <a:t>Serious issue</a:t>
            </a:r>
            <a:endParaRPr/>
          </a:p>
          <a:p>
            <a:pPr>
              <a:buSzPct val="45000"/>
              <a:buFont typeface="Wingdings" charset="2"/>
              <a:buChar char=""/>
            </a:pPr>
            <a:r>
              <a:rPr lang="en-US" sz="3200">
                <a:latin typeface="Arial"/>
              </a:rPr>
              <a:t>3 sessions</a:t>
            </a:r>
            <a:endParaRPr/>
          </a:p>
          <a:p>
            <a:pPr lvl="1">
              <a:buFont typeface="Times New Roman"/>
              <a:buChar char="–"/>
            </a:pPr>
            <a:r>
              <a:rPr lang="en-US" sz="2800">
                <a:latin typeface="Arial"/>
              </a:rPr>
              <a:t>M – W</a:t>
            </a:r>
            <a:endParaRPr/>
          </a:p>
          <a:p>
            <a:pPr lvl="1">
              <a:buFont typeface="Times New Roman"/>
              <a:buChar char="–"/>
            </a:pPr>
            <a:r>
              <a:rPr lang="en-US" sz="2800">
                <a:latin typeface="Arial"/>
              </a:rPr>
              <a:t>Not opposite SC-M</a:t>
            </a:r>
            <a:endParaRPr/>
          </a:p>
          <a:p>
            <a:pPr>
              <a:buSzPct val="45000"/>
              <a:buFont typeface="Wingdings" charset="2"/>
              <a:buChar char=""/>
            </a:pPr>
            <a:r>
              <a:rPr lang="en-US" sz="3200">
                <a:latin typeface="Arial"/>
              </a:rPr>
              <a:t>Final agreement on document content</a:t>
            </a:r>
            <a:endParaRPr/>
          </a:p>
        </p:txBody>
      </p:sp>
    </p:spTree>
  </p:cSld>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