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2" r:id="rId5"/>
    <p:sldId id="265" r:id="rId6"/>
    <p:sldId id="264"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60" d="100"/>
          <a:sy n="60" d="100"/>
        </p:scale>
        <p:origin x="-1560"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802.15-14-0440-00-003d_July2014_Closing_Plenary_Slides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July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
            </a:r>
            <a:r>
              <a:rPr lang="en-US" sz="1600" dirty="0" smtClean="0"/>
              <a:t> San Diego July 2014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July 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a:t>
            </a:r>
            <a:r>
              <a:rPr lang="en-US" sz="1600" dirty="0" smtClean="0"/>
              <a:t>San Diego July 2014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TG3d San Diego </a:t>
            </a:r>
            <a:r>
              <a:rPr lang="de-DE" dirty="0" err="1" smtClean="0"/>
              <a:t>July</a:t>
            </a:r>
            <a:r>
              <a:rPr lang="de-DE" dirty="0" smtClean="0"/>
              <a:t> 2014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July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Sessions/Work on </a:t>
            </a:r>
            <a:r>
              <a:rPr lang="de-DE" dirty="0" err="1" smtClean="0"/>
              <a:t>Supporting</a:t>
            </a:r>
            <a:r>
              <a:rPr lang="de-DE" dirty="0" smtClean="0"/>
              <a:t> </a:t>
            </a:r>
            <a:r>
              <a:rPr lang="de-DE" dirty="0" err="1" smtClean="0"/>
              <a:t>Documents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4 </a:t>
            </a:r>
            <a:r>
              <a:rPr lang="de-DE" sz="2400" dirty="0" err="1" smtClean="0"/>
              <a:t>sessions</a:t>
            </a:r>
            <a:endParaRPr lang="de-DE" sz="2400" dirty="0" smtClean="0"/>
          </a:p>
          <a:p>
            <a:r>
              <a:rPr lang="de-DE" sz="2400" dirty="0" smtClean="0"/>
              <a:t>Work on </a:t>
            </a:r>
          </a:p>
          <a:p>
            <a:pPr lvl="1"/>
            <a:r>
              <a:rPr lang="en-US" sz="2000" b="1" i="1" dirty="0" smtClean="0"/>
              <a:t>Applications Requirements Document (ARD) </a:t>
            </a:r>
            <a:r>
              <a:rPr lang="en-US" sz="2000" dirty="0" smtClean="0"/>
              <a:t>(Document </a:t>
            </a:r>
            <a:r>
              <a:rPr lang="en-US" sz="2000" b="1" dirty="0" smtClean="0"/>
              <a:t>15-14-0304-03-003d</a:t>
            </a:r>
            <a:r>
              <a:rPr lang="en-US" sz="2000" dirty="0" smtClean="0"/>
              <a:t>)</a:t>
            </a:r>
            <a:endParaRPr lang="de-DE" sz="2000" dirty="0" smtClean="0"/>
          </a:p>
          <a:p>
            <a:pPr lvl="2"/>
            <a:r>
              <a:rPr lang="en-US" sz="2000" dirty="0" smtClean="0"/>
              <a:t>based on two contributions Doc.</a:t>
            </a:r>
            <a:r>
              <a:rPr lang="en-US" sz="2000" b="1" dirty="0" smtClean="0"/>
              <a:t>15-14-0389-01-003d</a:t>
            </a:r>
            <a:r>
              <a:rPr lang="en-US" sz="2000" dirty="0" smtClean="0"/>
              <a:t>, Doc.</a:t>
            </a:r>
            <a:r>
              <a:rPr lang="en-US" sz="2000" b="1" dirty="0" smtClean="0"/>
              <a:t>15-14-0403-01-003d</a:t>
            </a:r>
            <a:endParaRPr lang="de-DE" sz="2000" dirty="0" smtClean="0"/>
          </a:p>
          <a:p>
            <a:pPr lvl="1"/>
            <a:r>
              <a:rPr lang="en-US" sz="2000" b="1" i="1" dirty="0" smtClean="0"/>
              <a:t>Channel Modeling Document (CMD) </a:t>
            </a:r>
            <a:r>
              <a:rPr lang="en-US" sz="2000" dirty="0" smtClean="0"/>
              <a:t>(Document </a:t>
            </a:r>
            <a:r>
              <a:rPr lang="en-US" sz="2000" b="1" dirty="0" smtClean="0"/>
              <a:t>15-14-0310-03-003d</a:t>
            </a:r>
            <a:r>
              <a:rPr lang="en-US" sz="2000" dirty="0" smtClean="0"/>
              <a:t>)</a:t>
            </a:r>
            <a:endParaRPr lang="de-DE" sz="2000" dirty="0" smtClean="0"/>
          </a:p>
          <a:p>
            <a:pPr lvl="2"/>
            <a:r>
              <a:rPr lang="en-US" sz="2000" dirty="0" smtClean="0"/>
              <a:t>based on contribution Doc.</a:t>
            </a:r>
            <a:r>
              <a:rPr lang="en-US" sz="2000" b="1" dirty="0" smtClean="0"/>
              <a:t>15-14-0416-01-003d</a:t>
            </a:r>
            <a:endParaRPr lang="de-DE" sz="2000" dirty="0" smtClean="0"/>
          </a:p>
          <a:p>
            <a:pPr lvl="1"/>
            <a:r>
              <a:rPr lang="en-US" sz="2000" b="1" i="1" dirty="0" smtClean="0"/>
              <a:t>Technical Requirements Document (TRD) </a:t>
            </a:r>
            <a:r>
              <a:rPr lang="en-US" sz="2000" dirty="0" smtClean="0"/>
              <a:t>(Document </a:t>
            </a:r>
            <a:r>
              <a:rPr lang="en-US" sz="2000" b="1" dirty="0" smtClean="0"/>
              <a:t>15-14-0309-02-003d</a:t>
            </a:r>
            <a:r>
              <a:rPr lang="en-US" sz="2000" dirty="0" smtClean="0"/>
              <a:t>)</a:t>
            </a:r>
            <a:endParaRPr lang="de-DE" sz="2000" dirty="0" smtClean="0"/>
          </a:p>
          <a:p>
            <a:pPr lvl="2"/>
            <a:r>
              <a:rPr lang="en-US" sz="2000" dirty="0" smtClean="0"/>
              <a:t>based on contributions Doc.</a:t>
            </a:r>
            <a:r>
              <a:rPr lang="en-US" sz="2000" b="1" dirty="0" smtClean="0"/>
              <a:t>15-14-0414-02-003d</a:t>
            </a:r>
            <a:r>
              <a:rPr lang="en-US" sz="2000" dirty="0" smtClean="0"/>
              <a:t>, Doc.</a:t>
            </a:r>
            <a:r>
              <a:rPr lang="en-US" sz="2000" b="1" dirty="0" smtClean="0"/>
              <a:t>15-14-0450-00-003d</a:t>
            </a:r>
            <a:endParaRPr lang="de-DE" sz="2000" dirty="0"/>
          </a:p>
        </p:txBody>
      </p:sp>
      <p:sp>
        <p:nvSpPr>
          <p:cNvPr id="2" name="Datumsplatzhalter 1"/>
          <p:cNvSpPr>
            <a:spLocks noGrp="1"/>
          </p:cNvSpPr>
          <p:nvPr>
            <p:ph type="dt" sz="half" idx="10"/>
          </p:nvPr>
        </p:nvSpPr>
        <p:spPr/>
        <p:txBody>
          <a:bodyPr/>
          <a:lstStyle/>
          <a:p>
            <a:r>
              <a:rPr lang="en-US" dirty="0" smtClean="0"/>
              <a:t>July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Discussion</a:t>
            </a:r>
            <a:r>
              <a:rPr lang="de-DE" dirty="0" smtClean="0"/>
              <a:t> on </a:t>
            </a:r>
            <a:r>
              <a:rPr lang="de-DE" dirty="0" err="1" smtClean="0"/>
              <a:t>Spectrum</a:t>
            </a:r>
            <a:r>
              <a:rPr lang="de-DE" dirty="0" smtClean="0"/>
              <a:t> </a:t>
            </a:r>
            <a:r>
              <a:rPr lang="de-DE" dirty="0" err="1" smtClean="0"/>
              <a:t>Issues</a:t>
            </a:r>
            <a:endParaRPr lang="de-DE" dirty="0"/>
          </a:p>
        </p:txBody>
      </p:sp>
      <p:sp>
        <p:nvSpPr>
          <p:cNvPr id="6" name="Inhaltsplatzhalter 5"/>
          <p:cNvSpPr>
            <a:spLocks noGrp="1"/>
          </p:cNvSpPr>
          <p:nvPr>
            <p:ph idx="1"/>
          </p:nvPr>
        </p:nvSpPr>
        <p:spPr/>
        <p:txBody>
          <a:bodyPr/>
          <a:lstStyle/>
          <a:p>
            <a:pPr lvl="0"/>
            <a:r>
              <a:rPr lang="en-US" sz="1800" dirty="0" smtClean="0"/>
              <a:t>Presentation and discussion of the </a:t>
            </a:r>
            <a:r>
              <a:rPr lang="en-US" sz="1800" b="1" dirty="0" smtClean="0"/>
              <a:t>Liaison statement from ITU-R (</a:t>
            </a:r>
            <a:r>
              <a:rPr lang="en-US" sz="1800" dirty="0" smtClean="0"/>
              <a:t>Doc. </a:t>
            </a:r>
            <a:r>
              <a:rPr lang="en-US" sz="1800" b="1" dirty="0" smtClean="0"/>
              <a:t>18-14-0042-00-0000</a:t>
            </a:r>
            <a:r>
              <a:rPr lang="en-US" sz="1800" dirty="0" smtClean="0"/>
              <a:t>) requesting comments on the ITU-R preliminary draft new report on "Technology trends of active services in the band above 275 GHz" (Doc. </a:t>
            </a:r>
            <a:r>
              <a:rPr lang="en-US" sz="1800" b="1" dirty="0" smtClean="0"/>
              <a:t>18-14-0043-00-0000</a:t>
            </a:r>
            <a:r>
              <a:rPr lang="en-US" sz="1800" dirty="0" smtClean="0"/>
              <a:t>). An answer will be prepared at the September meeting and finalized together with the </a:t>
            </a:r>
            <a:r>
              <a:rPr lang="en-US" sz="1800" dirty="0" err="1" smtClean="0"/>
              <a:t>IGTHz</a:t>
            </a:r>
            <a:r>
              <a:rPr lang="en-US" sz="1800" dirty="0" smtClean="0"/>
              <a:t> in a joint meeting at the San Antonio Plenary in November 2014.</a:t>
            </a:r>
          </a:p>
          <a:p>
            <a:pPr lvl="0"/>
            <a:endParaRPr lang="de-DE" sz="1800" dirty="0" smtClean="0"/>
          </a:p>
          <a:p>
            <a:pPr lvl="0"/>
            <a:r>
              <a:rPr lang="en-US" sz="1800" dirty="0" smtClean="0"/>
              <a:t>Listening Contributions: </a:t>
            </a:r>
            <a:endParaRPr lang="de-DE" sz="1800" dirty="0" smtClean="0"/>
          </a:p>
          <a:p>
            <a:pPr marL="536575" indent="-536575">
              <a:buNone/>
            </a:pPr>
            <a:r>
              <a:rPr lang="en-US" sz="1800" dirty="0" smtClean="0"/>
              <a:t>	- Overview of current 60 GHz Spectrum Rules (Doc. </a:t>
            </a:r>
            <a:r>
              <a:rPr lang="en-US" sz="1800" b="1" smtClean="0"/>
              <a:t>15-14-0421-03-003d</a:t>
            </a:r>
            <a:r>
              <a:rPr lang="en-US" sz="1800" dirty="0" smtClean="0"/>
              <a:t>)</a:t>
            </a:r>
            <a:endParaRPr lang="de-DE" sz="1800" dirty="0" smtClean="0"/>
          </a:p>
          <a:p>
            <a:pPr marL="536575" indent="-536575">
              <a:buNone/>
            </a:pPr>
            <a:r>
              <a:rPr lang="en-US" sz="1800" dirty="0" smtClean="0"/>
              <a:t>	- Frequency Bands allocated in Europe for Short Range Devices beyond 60 GHz (Doc. </a:t>
            </a:r>
            <a:r>
              <a:rPr lang="en-US" sz="1800" b="1" dirty="0" smtClean="0"/>
              <a:t>15-14-0460-00-003d</a:t>
            </a:r>
            <a:r>
              <a:rPr lang="en-US" sz="1800" dirty="0" smtClean="0"/>
              <a:t>)</a:t>
            </a:r>
            <a:endParaRPr lang="de-DE" sz="1800" dirty="0"/>
          </a:p>
        </p:txBody>
      </p:sp>
      <p:sp>
        <p:nvSpPr>
          <p:cNvPr id="2" name="Datumsplatzhalter 1"/>
          <p:cNvSpPr>
            <a:spLocks noGrp="1"/>
          </p:cNvSpPr>
          <p:nvPr>
            <p:ph type="dt" sz="half" idx="10"/>
          </p:nvPr>
        </p:nvSpPr>
        <p:spPr/>
        <p:txBody>
          <a:bodyPr/>
          <a:lstStyle/>
          <a:p>
            <a:r>
              <a:rPr lang="en-US" dirty="0" smtClean="0"/>
              <a:t>July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Other Tasks </a:t>
            </a:r>
            <a:r>
              <a:rPr lang="de-DE" dirty="0" err="1" smtClean="0"/>
              <a:t>completed</a:t>
            </a:r>
            <a:r>
              <a:rPr lang="de-DE" dirty="0" smtClean="0"/>
              <a:t> </a:t>
            </a:r>
            <a:endParaRPr lang="de-DE" dirty="0"/>
          </a:p>
        </p:txBody>
      </p:sp>
      <p:sp>
        <p:nvSpPr>
          <p:cNvPr id="6" name="Inhaltsplatzhalter 5"/>
          <p:cNvSpPr>
            <a:spLocks noGrp="1"/>
          </p:cNvSpPr>
          <p:nvPr>
            <p:ph idx="1"/>
          </p:nvPr>
        </p:nvSpPr>
        <p:spPr/>
        <p:txBody>
          <a:bodyPr/>
          <a:lstStyle/>
          <a:p>
            <a:r>
              <a:rPr lang="en-US" sz="2400" dirty="0" smtClean="0"/>
              <a:t>Discussions on the timing for the Preliminary Call for Proposals</a:t>
            </a:r>
            <a:endParaRPr lang="de-DE" sz="2400" dirty="0" smtClean="0"/>
          </a:p>
          <a:p>
            <a:r>
              <a:rPr lang="en-US" sz="2400" dirty="0" smtClean="0"/>
              <a:t>Joint session with 802.1: The process on creating a PAR for an amendment of 802.1AC should start in July 2015</a:t>
            </a:r>
            <a:endParaRPr lang="de-DE" sz="2400" dirty="0" smtClean="0"/>
          </a:p>
          <a:p>
            <a:r>
              <a:rPr lang="en-US" sz="2400" dirty="0" smtClean="0"/>
              <a:t>Ken Hiraga (NTT) elected as new secretary  of the TG. </a:t>
            </a:r>
            <a:endParaRPr lang="de-DE" sz="2400" dirty="0" smtClean="0"/>
          </a:p>
          <a:p>
            <a:pPr>
              <a:buNone/>
            </a:pPr>
            <a:r>
              <a:rPr lang="en-US" sz="2400" dirty="0" smtClean="0"/>
              <a:t> </a:t>
            </a:r>
            <a:endParaRPr lang="de-DE" sz="2400" dirty="0"/>
          </a:p>
        </p:txBody>
      </p:sp>
      <p:sp>
        <p:nvSpPr>
          <p:cNvPr id="2" name="Datumsplatzhalter 1"/>
          <p:cNvSpPr>
            <a:spLocks noGrp="1"/>
          </p:cNvSpPr>
          <p:nvPr>
            <p:ph type="dt" sz="half" idx="10"/>
          </p:nvPr>
        </p:nvSpPr>
        <p:spPr/>
        <p:txBody>
          <a:bodyPr/>
          <a:lstStyle/>
          <a:p>
            <a:r>
              <a:rPr lang="en-US" dirty="0" smtClean="0"/>
              <a:t>July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Action </a:t>
            </a:r>
            <a:r>
              <a:rPr lang="de-DE" dirty="0" err="1" smtClean="0"/>
              <a:t>for</a:t>
            </a:r>
            <a:r>
              <a:rPr lang="de-DE" dirty="0" smtClean="0"/>
              <a:t> Items </a:t>
            </a:r>
            <a:r>
              <a:rPr lang="de-DE" dirty="0" err="1" smtClean="0"/>
              <a:t>for</a:t>
            </a:r>
            <a:r>
              <a:rPr lang="de-DE" dirty="0" smtClean="0"/>
              <a:t> </a:t>
            </a:r>
            <a:r>
              <a:rPr lang="de-DE" dirty="0" err="1" smtClean="0"/>
              <a:t>the</a:t>
            </a:r>
            <a:r>
              <a:rPr lang="de-DE" dirty="0" smtClean="0"/>
              <a:t> September Meeting</a:t>
            </a:r>
            <a:endParaRPr lang="de-DE" dirty="0"/>
          </a:p>
        </p:txBody>
      </p:sp>
      <p:sp>
        <p:nvSpPr>
          <p:cNvPr id="6" name="Inhaltsplatzhalter 5"/>
          <p:cNvSpPr>
            <a:spLocks noGrp="1"/>
          </p:cNvSpPr>
          <p:nvPr>
            <p:ph idx="1"/>
          </p:nvPr>
        </p:nvSpPr>
        <p:spPr/>
        <p:txBody>
          <a:bodyPr/>
          <a:lstStyle/>
          <a:p>
            <a:pPr lvl="0"/>
            <a:r>
              <a:rPr lang="en-US" sz="2400" dirty="0" smtClean="0"/>
              <a:t>Revise the ARD, TRD and CMD and provide additional input</a:t>
            </a:r>
          </a:p>
          <a:p>
            <a:pPr lvl="0"/>
            <a:r>
              <a:rPr lang="en-US" sz="2400" dirty="0" smtClean="0"/>
              <a:t>Prepare input to the answer to the Liaison statement from ITU-R WP1A</a:t>
            </a:r>
          </a:p>
        </p:txBody>
      </p:sp>
      <p:sp>
        <p:nvSpPr>
          <p:cNvPr id="2" name="Datumsplatzhalter 1"/>
          <p:cNvSpPr>
            <a:spLocks noGrp="1"/>
          </p:cNvSpPr>
          <p:nvPr>
            <p:ph type="dt" sz="half" idx="10"/>
          </p:nvPr>
        </p:nvSpPr>
        <p:spPr/>
        <p:txBody>
          <a:bodyPr/>
          <a:lstStyle/>
          <a:p>
            <a:r>
              <a:rPr lang="en-US" dirty="0" smtClean="0"/>
              <a:t>July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294</Words>
  <Application>Microsoft Office PowerPoint</Application>
  <PresentationFormat>Bildschirmpräsentation (4:3)</PresentationFormat>
  <Paragraphs>55</Paragraphs>
  <Slides>6</Slides>
  <Notes>0</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IEEE-P802_15</vt:lpstr>
      <vt:lpstr>Folie 1</vt:lpstr>
      <vt:lpstr>TG3d San Diego July 2014  Closing Report</vt:lpstr>
      <vt:lpstr>Sessions/Work on Supporting Documents</vt:lpstr>
      <vt:lpstr>Discussion on Spectrum Issues</vt:lpstr>
      <vt:lpstr>Other Tasks completed </vt:lpstr>
      <vt:lpstr>Action for Items for the September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88</cp:revision>
  <cp:lastPrinted>1998-02-10T13:28:06Z</cp:lastPrinted>
  <dcterms:created xsi:type="dcterms:W3CDTF">2012-11-14T22:04:21Z</dcterms:created>
  <dcterms:modified xsi:type="dcterms:W3CDTF">2014-07-17T18:13:22Z</dcterms:modified>
</cp:coreProperties>
</file>