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9" r:id="rId2"/>
    <p:sldId id="260" r:id="rId3"/>
    <p:sldId id="263" r:id="rId4"/>
    <p:sldId id="261" r:id="rId5"/>
    <p:sldId id="262" r:id="rId6"/>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p:scale>
          <a:sx n="60" d="100"/>
          <a:sy n="60" d="100"/>
        </p:scale>
        <p:origin x="-744" y="-2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802.15-14-0440-001-0thz_July_2014_Closing_Plenary_Slides</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July 2014</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IG THz San Diego</a:t>
            </a:r>
            <a:r>
              <a:rPr lang="en-US" sz="1600" dirty="0" smtClean="0"/>
              <a:t> July 2014 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15  July 2014</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Company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IG THz San Diego July</a:t>
            </a:r>
            <a:r>
              <a:rPr lang="en-US" sz="1600" dirty="0" smtClean="0"/>
              <a:t> 2014 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Report to WG 15 at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IG </a:t>
            </a:r>
            <a:r>
              <a:rPr lang="de-DE" dirty="0" err="1" smtClean="0"/>
              <a:t>THz</a:t>
            </a:r>
            <a:r>
              <a:rPr lang="de-DE" dirty="0" smtClean="0"/>
              <a:t> San Diego </a:t>
            </a:r>
            <a:r>
              <a:rPr lang="de-DE" dirty="0" err="1" smtClean="0"/>
              <a:t>July</a:t>
            </a:r>
            <a:r>
              <a:rPr lang="de-DE" dirty="0" smtClean="0"/>
              <a:t> 2014 </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July </a:t>
            </a:r>
            <a:r>
              <a:rPr lang="en-US" dirty="0" smtClean="0"/>
              <a:t>2014</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IG </a:t>
            </a:r>
            <a:r>
              <a:rPr lang="de-DE" dirty="0" smtClean="0"/>
              <a:t>Group </a:t>
            </a:r>
            <a:r>
              <a:rPr lang="de-DE" dirty="0" err="1" smtClean="0"/>
              <a:t>Leadership</a:t>
            </a:r>
            <a:endParaRPr lang="de-DE" dirty="0"/>
          </a:p>
        </p:txBody>
      </p:sp>
      <p:sp>
        <p:nvSpPr>
          <p:cNvPr id="6" name="Inhaltsplatzhalter 5"/>
          <p:cNvSpPr>
            <a:spLocks noGrp="1"/>
          </p:cNvSpPr>
          <p:nvPr>
            <p:ph idx="1"/>
          </p:nvPr>
        </p:nvSpPr>
        <p:spPr/>
        <p:txBody>
          <a:bodyPr/>
          <a:lstStyle/>
          <a:p>
            <a:r>
              <a:rPr lang="de-DE" dirty="0" smtClean="0"/>
              <a:t>Chair: Thomas Kürner (TU Braunschweig)</a:t>
            </a:r>
          </a:p>
          <a:p>
            <a:r>
              <a:rPr lang="de-DE" dirty="0" err="1" smtClean="0"/>
              <a:t>Vice</a:t>
            </a:r>
            <a:r>
              <a:rPr lang="de-DE" dirty="0" smtClean="0"/>
              <a:t>-Chair Iwao Hosako (NICT)</a:t>
            </a:r>
          </a:p>
          <a:p>
            <a:r>
              <a:rPr lang="de-DE" dirty="0" smtClean="0"/>
              <a:t>Secretary: N. N.</a:t>
            </a:r>
          </a:p>
        </p:txBody>
      </p:sp>
      <p:sp>
        <p:nvSpPr>
          <p:cNvPr id="2" name="Datumsplatzhalter 1"/>
          <p:cNvSpPr>
            <a:spLocks noGrp="1"/>
          </p:cNvSpPr>
          <p:nvPr>
            <p:ph type="dt" sz="half" idx="10"/>
          </p:nvPr>
        </p:nvSpPr>
        <p:spPr/>
        <p:txBody>
          <a:bodyPr/>
          <a:lstStyle/>
          <a:p>
            <a:r>
              <a:rPr lang="en-US" dirty="0" smtClean="0"/>
              <a:t>July  </a:t>
            </a:r>
            <a:r>
              <a:rPr lang="en-US" dirty="0" smtClean="0"/>
              <a:t>2014</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Sessions/</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2400" dirty="0" smtClean="0"/>
              <a:t>1 </a:t>
            </a:r>
            <a:r>
              <a:rPr lang="de-DE" sz="2400" dirty="0" err="1" smtClean="0"/>
              <a:t>session</a:t>
            </a:r>
            <a:endParaRPr lang="de-DE" sz="2400" dirty="0" smtClean="0"/>
          </a:p>
          <a:p>
            <a:r>
              <a:rPr lang="de-DE" sz="2400" dirty="0" smtClean="0"/>
              <a:t>14 </a:t>
            </a:r>
            <a:r>
              <a:rPr lang="de-DE" sz="2400" dirty="0" err="1" smtClean="0"/>
              <a:t>participants</a:t>
            </a:r>
            <a:endParaRPr lang="de-DE" sz="2400" dirty="0" smtClean="0"/>
          </a:p>
          <a:p>
            <a:r>
              <a:rPr lang="de-DE" sz="2400" dirty="0" smtClean="0"/>
              <a:t>1 </a:t>
            </a:r>
            <a:r>
              <a:rPr lang="de-DE" sz="2400" dirty="0" err="1" smtClean="0"/>
              <a:t>contributions</a:t>
            </a:r>
            <a:r>
              <a:rPr lang="de-DE" sz="2400" dirty="0" smtClean="0"/>
              <a:t>:</a:t>
            </a:r>
          </a:p>
          <a:p>
            <a:pPr lvl="1"/>
            <a:r>
              <a:rPr lang="en-US" sz="1800" b="1" u="sng" dirty="0" smtClean="0"/>
              <a:t>Contribution #1 :</a:t>
            </a:r>
            <a:r>
              <a:rPr lang="en-US" sz="1800" b="1" dirty="0" smtClean="0"/>
              <a:t> </a:t>
            </a:r>
            <a:r>
              <a:rPr lang="en-US" sz="1800" dirty="0" smtClean="0"/>
              <a:t>Thomas Kürner, TU </a:t>
            </a:r>
            <a:r>
              <a:rPr lang="en-US" sz="1800" dirty="0" err="1" smtClean="0"/>
              <a:t>Braunschweig</a:t>
            </a:r>
            <a:r>
              <a:rPr lang="en-US" sz="1800" dirty="0" smtClean="0"/>
              <a:t> (Germany), “Effects of Phase Shift Errors on the Antenna Directivity of Phased Arrays in Indoor Terahertz Communications”; (Document </a:t>
            </a:r>
            <a:r>
              <a:rPr lang="en-US" sz="1800" b="1" dirty="0" smtClean="0"/>
              <a:t>15-14-0406-00-0thz</a:t>
            </a:r>
            <a:r>
              <a:rPr lang="en-US" sz="1800" dirty="0" smtClean="0"/>
              <a:t>)</a:t>
            </a:r>
            <a:endParaRPr lang="de-DE" sz="1800" dirty="0" smtClean="0"/>
          </a:p>
          <a:p>
            <a:endParaRPr lang="de-DE" sz="2400" dirty="0"/>
          </a:p>
        </p:txBody>
      </p:sp>
      <p:sp>
        <p:nvSpPr>
          <p:cNvPr id="2" name="Datumsplatzhalter 1"/>
          <p:cNvSpPr>
            <a:spLocks noGrp="1"/>
          </p:cNvSpPr>
          <p:nvPr>
            <p:ph type="dt" sz="half" idx="10"/>
          </p:nvPr>
        </p:nvSpPr>
        <p:spPr/>
        <p:txBody>
          <a:bodyPr/>
          <a:lstStyle/>
          <a:p>
            <a:r>
              <a:rPr lang="en-US" dirty="0" smtClean="0"/>
              <a:t>July </a:t>
            </a:r>
            <a:r>
              <a:rPr lang="en-US" dirty="0" smtClean="0"/>
              <a:t> </a:t>
            </a:r>
            <a:r>
              <a:rPr lang="en-US" dirty="0" smtClean="0"/>
              <a:t>2014</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Tasks </a:t>
            </a:r>
            <a:r>
              <a:rPr lang="de-DE" dirty="0" err="1" smtClean="0"/>
              <a:t>completed</a:t>
            </a:r>
            <a:r>
              <a:rPr lang="de-DE" dirty="0" smtClean="0"/>
              <a:t> </a:t>
            </a:r>
            <a:r>
              <a:rPr lang="de-DE" dirty="0" err="1" smtClean="0"/>
              <a:t>during</a:t>
            </a:r>
            <a:r>
              <a:rPr lang="de-DE" dirty="0" smtClean="0"/>
              <a:t> </a:t>
            </a:r>
            <a:r>
              <a:rPr lang="de-DE" dirty="0" err="1" smtClean="0"/>
              <a:t>the</a:t>
            </a:r>
            <a:r>
              <a:rPr lang="de-DE" dirty="0" smtClean="0"/>
              <a:t> </a:t>
            </a:r>
            <a:r>
              <a:rPr lang="de-DE" dirty="0" err="1" smtClean="0"/>
              <a:t>meeting</a:t>
            </a:r>
            <a:endParaRPr lang="de-DE" dirty="0"/>
          </a:p>
        </p:txBody>
      </p:sp>
      <p:sp>
        <p:nvSpPr>
          <p:cNvPr id="6" name="Inhaltsplatzhalter 5"/>
          <p:cNvSpPr>
            <a:spLocks noGrp="1"/>
          </p:cNvSpPr>
          <p:nvPr>
            <p:ph idx="1"/>
          </p:nvPr>
        </p:nvSpPr>
        <p:spPr/>
        <p:txBody>
          <a:bodyPr/>
          <a:lstStyle/>
          <a:p>
            <a:pPr lvl="0"/>
            <a:r>
              <a:rPr lang="en-US" sz="1800" dirty="0" smtClean="0"/>
              <a:t>Presentation and discussion of the Liaison statement from ITU-R (doc. 18-14-0042-00-0000) requesting comments on the ITU-R preliminary draft new report on "Technology trends of active services in the band above 275 GHz" (doc. 18-14-0043-00-0000). An answer will be prepared together with the TG3d and finalized in a joint meeting at the San Antonio Plenary in November.</a:t>
            </a:r>
            <a:endParaRPr lang="de-DE" sz="1800" dirty="0" smtClean="0"/>
          </a:p>
        </p:txBody>
      </p:sp>
      <p:sp>
        <p:nvSpPr>
          <p:cNvPr id="2" name="Datumsplatzhalter 1"/>
          <p:cNvSpPr>
            <a:spLocks noGrp="1"/>
          </p:cNvSpPr>
          <p:nvPr>
            <p:ph type="dt" sz="half" idx="10"/>
          </p:nvPr>
        </p:nvSpPr>
        <p:spPr/>
        <p:txBody>
          <a:bodyPr/>
          <a:lstStyle/>
          <a:p>
            <a:r>
              <a:rPr lang="en-US" dirty="0" smtClean="0"/>
              <a:t>July</a:t>
            </a:r>
            <a:r>
              <a:rPr lang="en-US" dirty="0" smtClean="0"/>
              <a:t> </a:t>
            </a:r>
            <a:r>
              <a:rPr lang="en-US" dirty="0" smtClean="0"/>
              <a:t>2014</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5</a:t>
            </a:fld>
            <a:endParaRPr lang="en-US"/>
          </a:p>
        </p:txBody>
      </p:sp>
    </p:spTree>
  </p:cSld>
  <p:clrMapOvr>
    <a:masterClrMapping/>
  </p:clrMapOvr>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213</Words>
  <Application>Microsoft Office PowerPoint</Application>
  <PresentationFormat>Bildschirmpräsentation (4:3)</PresentationFormat>
  <Paragraphs>40</Paragraphs>
  <Slides>5</Slides>
  <Notes>0</Notes>
  <HiddenSlides>0</HiddenSlides>
  <MMClips>0</MMClips>
  <ScaleCrop>false</ScaleCrop>
  <HeadingPairs>
    <vt:vector size="4" baseType="variant">
      <vt:variant>
        <vt:lpstr>Design</vt:lpstr>
      </vt:variant>
      <vt:variant>
        <vt:i4>1</vt:i4>
      </vt:variant>
      <vt:variant>
        <vt:lpstr>Folientitel</vt:lpstr>
      </vt:variant>
      <vt:variant>
        <vt:i4>5</vt:i4>
      </vt:variant>
    </vt:vector>
  </HeadingPairs>
  <TitlesOfParts>
    <vt:vector size="6" baseType="lpstr">
      <vt:lpstr>IEEE-P802_15</vt:lpstr>
      <vt:lpstr>Folie 1</vt:lpstr>
      <vt:lpstr>IG THz San Diego July 2014  Closing Report</vt:lpstr>
      <vt:lpstr>IG Group Leadership</vt:lpstr>
      <vt:lpstr>Sessions/Contributions</vt:lpstr>
      <vt:lpstr>Tasks completed during the meeting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Kürner</cp:lastModifiedBy>
  <cp:revision>82</cp:revision>
  <cp:lastPrinted>1998-02-10T13:28:06Z</cp:lastPrinted>
  <dcterms:created xsi:type="dcterms:W3CDTF">2012-11-14T22:04:21Z</dcterms:created>
  <dcterms:modified xsi:type="dcterms:W3CDTF">2014-07-16T17:49:26Z</dcterms:modified>
</cp:coreProperties>
</file>