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3" r:id="rId4"/>
    <p:sldId id="261" r:id="rId5"/>
    <p:sldId id="262"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60" d="100"/>
          <a:sy n="60" d="100"/>
        </p:scale>
        <p:origin x="-1644"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802.15-14-0440-00-0thz_July_2014_Closing_Plenary_Slides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July </a:t>
            </a:r>
            <a:r>
              <a:rPr lang="en-US" dirty="0" smtClean="0"/>
              <a:t>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a:t>
            </a:r>
            <a:r>
              <a:rPr lang="en-US" sz="1600" dirty="0" smtClean="0">
                <a:solidFill>
                  <a:schemeClr val="tx2"/>
                </a:solidFill>
              </a:rPr>
              <a:t>San Diego</a:t>
            </a:r>
            <a:r>
              <a:rPr lang="en-US" sz="1600" dirty="0" smtClean="0"/>
              <a:t> July </a:t>
            </a:r>
            <a:r>
              <a:rPr lang="en-US" sz="1600" dirty="0" smtClean="0"/>
              <a:t>2014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15  </a:t>
            </a:r>
            <a:r>
              <a:rPr lang="en-US" sz="1600" dirty="0" smtClean="0">
                <a:solidFill>
                  <a:schemeClr val="tx2"/>
                </a:solidFill>
              </a:rPr>
              <a:t>July </a:t>
            </a:r>
            <a:r>
              <a:rPr lang="en-US" sz="1600" dirty="0" smtClean="0">
                <a:solidFill>
                  <a:schemeClr val="tx2"/>
                </a:solidFill>
              </a:rPr>
              <a:t>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dirty="0" smtClean="0">
                <a:solidFill>
                  <a:schemeClr val="tx2"/>
                </a:solidFill>
              </a:rPr>
              <a:t>IG THz</a:t>
            </a:r>
            <a:r>
              <a:rPr lang="en-US" sz="1600" dirty="0" smtClean="0">
                <a:solidFill>
                  <a:schemeClr val="tx2"/>
                </a:solidFill>
              </a:rPr>
              <a:t> </a:t>
            </a:r>
            <a:r>
              <a:rPr lang="en-US" sz="1600" dirty="0" smtClean="0">
                <a:solidFill>
                  <a:schemeClr val="tx2"/>
                </a:solidFill>
              </a:rPr>
              <a:t>San Diego</a:t>
            </a:r>
            <a:r>
              <a:rPr lang="en-US" sz="1600" dirty="0" smtClean="0">
                <a:solidFill>
                  <a:schemeClr val="tx2"/>
                </a:solidFill>
              </a:rPr>
              <a:t> </a:t>
            </a:r>
            <a:r>
              <a:rPr lang="en-US" sz="1600" dirty="0" smtClean="0">
                <a:solidFill>
                  <a:schemeClr val="tx2"/>
                </a:solidFill>
              </a:rPr>
              <a:t>July</a:t>
            </a:r>
            <a:r>
              <a:rPr lang="en-US" sz="1600" dirty="0" smtClean="0"/>
              <a:t> </a:t>
            </a:r>
            <a:r>
              <a:rPr lang="en-US" sz="1600" dirty="0" smtClean="0"/>
              <a:t>2014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a:t>
            </a:r>
            <a:r>
              <a:rPr lang="de-DE" dirty="0" smtClean="0"/>
              <a:t>San Diego</a:t>
            </a:r>
            <a:r>
              <a:rPr lang="de-DE" dirty="0" smtClean="0"/>
              <a:t> </a:t>
            </a:r>
            <a:r>
              <a:rPr lang="de-DE" dirty="0" err="1" smtClean="0"/>
              <a:t>July</a:t>
            </a:r>
            <a:r>
              <a:rPr lang="de-DE" dirty="0" smtClean="0"/>
              <a:t> </a:t>
            </a:r>
            <a:r>
              <a:rPr lang="de-DE" dirty="0" smtClean="0"/>
              <a:t>2014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May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 Group </a:t>
            </a:r>
            <a:r>
              <a:rPr lang="de-DE" dirty="0" err="1" smtClean="0"/>
              <a:t>Leadership</a:t>
            </a:r>
            <a:endParaRPr lang="de-DE" dirty="0"/>
          </a:p>
        </p:txBody>
      </p:sp>
      <p:sp>
        <p:nvSpPr>
          <p:cNvPr id="6" name="Inhaltsplatzhalter 5"/>
          <p:cNvSpPr>
            <a:spLocks noGrp="1"/>
          </p:cNvSpPr>
          <p:nvPr>
            <p:ph idx="1"/>
          </p:nvPr>
        </p:nvSpPr>
        <p:spPr/>
        <p:txBody>
          <a:bodyPr/>
          <a:lstStyle/>
          <a:p>
            <a:r>
              <a:rPr lang="de-DE" dirty="0" smtClean="0"/>
              <a:t>Chair: Thomas Kürner (TU Braunschweig)</a:t>
            </a:r>
          </a:p>
          <a:p>
            <a:r>
              <a:rPr lang="de-DE" dirty="0" err="1" smtClean="0"/>
              <a:t>Vice</a:t>
            </a:r>
            <a:r>
              <a:rPr lang="de-DE" dirty="0" smtClean="0"/>
              <a:t>-Chair Iwao Hosako (NICT)</a:t>
            </a:r>
          </a:p>
          <a:p>
            <a:r>
              <a:rPr lang="de-DE" dirty="0" smtClean="0"/>
              <a:t>Secretary: N. N</a:t>
            </a:r>
            <a:r>
              <a:rPr lang="de-DE" dirty="0" smtClean="0"/>
              <a:t>.</a:t>
            </a:r>
            <a:endParaRPr lang="de-DE" dirty="0" smtClean="0"/>
          </a:p>
        </p:txBody>
      </p:sp>
      <p:sp>
        <p:nvSpPr>
          <p:cNvPr id="2" name="Datumsplatzhalter 1"/>
          <p:cNvSpPr>
            <a:spLocks noGrp="1"/>
          </p:cNvSpPr>
          <p:nvPr>
            <p:ph type="dt" sz="half" idx="10"/>
          </p:nvPr>
        </p:nvSpPr>
        <p:spPr/>
        <p:txBody>
          <a:bodyPr/>
          <a:lstStyle/>
          <a:p>
            <a:r>
              <a:rPr lang="en-US" dirty="0" smtClean="0"/>
              <a:t>May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Sessions/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1 </a:t>
            </a:r>
            <a:r>
              <a:rPr lang="de-DE" sz="2400" dirty="0" err="1" smtClean="0"/>
              <a:t>session</a:t>
            </a:r>
            <a:endParaRPr lang="de-DE" sz="2400" dirty="0" smtClean="0"/>
          </a:p>
          <a:p>
            <a:r>
              <a:rPr lang="de-DE" sz="2400" dirty="0" smtClean="0"/>
              <a:t>14 </a:t>
            </a:r>
            <a:r>
              <a:rPr lang="de-DE" sz="2400" dirty="0" err="1" smtClean="0"/>
              <a:t>participants</a:t>
            </a:r>
            <a:endParaRPr lang="de-DE" sz="2400" dirty="0" smtClean="0"/>
          </a:p>
          <a:p>
            <a:r>
              <a:rPr lang="de-DE" sz="2400" dirty="0" smtClean="0"/>
              <a:t>1 </a:t>
            </a:r>
            <a:r>
              <a:rPr lang="de-DE" sz="2400" dirty="0" err="1" smtClean="0"/>
              <a:t>contributions</a:t>
            </a:r>
            <a:r>
              <a:rPr lang="de-DE" sz="2400" dirty="0" smtClean="0"/>
              <a:t>:</a:t>
            </a:r>
          </a:p>
          <a:p>
            <a:pPr lvl="1"/>
            <a:r>
              <a:rPr lang="en-US" sz="1800" b="1" u="sng" dirty="0" smtClean="0"/>
              <a:t>Contribution #1 :</a:t>
            </a:r>
            <a:r>
              <a:rPr lang="en-US" sz="1800" b="1" dirty="0" smtClean="0"/>
              <a:t> </a:t>
            </a:r>
            <a:r>
              <a:rPr lang="en-US" sz="1800" dirty="0" smtClean="0"/>
              <a:t>Thomas Kürner, TU </a:t>
            </a:r>
            <a:r>
              <a:rPr lang="en-US" sz="1800" dirty="0" err="1" smtClean="0"/>
              <a:t>Braunschweig</a:t>
            </a:r>
            <a:r>
              <a:rPr lang="en-US" sz="1800" dirty="0" smtClean="0"/>
              <a:t> (Germany), “Effects of Phase Shift Errors on the Antenna Directivity of Phased Arrays in Indoor Terahertz Communications”; (Document </a:t>
            </a:r>
            <a:r>
              <a:rPr lang="en-US" sz="1800" b="1" dirty="0" smtClean="0"/>
              <a:t>15-14-0406-00-0thz</a:t>
            </a:r>
            <a:r>
              <a:rPr lang="en-US" sz="1800" dirty="0" smtClean="0"/>
              <a:t>)</a:t>
            </a:r>
            <a:endParaRPr lang="de-DE" sz="1800" dirty="0" smtClean="0"/>
          </a:p>
          <a:p>
            <a:endParaRPr lang="de-DE" sz="2400" dirty="0"/>
          </a:p>
        </p:txBody>
      </p:sp>
      <p:sp>
        <p:nvSpPr>
          <p:cNvPr id="2" name="Datumsplatzhalter 1"/>
          <p:cNvSpPr>
            <a:spLocks noGrp="1"/>
          </p:cNvSpPr>
          <p:nvPr>
            <p:ph type="dt" sz="half" idx="10"/>
          </p:nvPr>
        </p:nvSpPr>
        <p:spPr/>
        <p:txBody>
          <a:bodyPr/>
          <a:lstStyle/>
          <a:p>
            <a:r>
              <a:rPr lang="en-US" dirty="0" smtClean="0"/>
              <a:t>May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completed</a:t>
            </a:r>
            <a:r>
              <a:rPr lang="de-DE" dirty="0" smtClean="0"/>
              <a:t> </a:t>
            </a:r>
            <a:r>
              <a:rPr lang="de-DE" dirty="0" err="1" smtClean="0"/>
              <a:t>during</a:t>
            </a:r>
            <a:r>
              <a:rPr lang="de-DE" dirty="0" smtClean="0"/>
              <a:t> </a:t>
            </a:r>
            <a:r>
              <a:rPr lang="de-DE" dirty="0" err="1" smtClean="0"/>
              <a:t>the</a:t>
            </a:r>
            <a:r>
              <a:rPr lang="de-DE" dirty="0" smtClean="0"/>
              <a:t> </a:t>
            </a:r>
            <a:r>
              <a:rPr lang="de-DE" dirty="0" err="1" smtClean="0"/>
              <a:t>meeting</a:t>
            </a:r>
            <a:endParaRPr lang="de-DE" dirty="0"/>
          </a:p>
        </p:txBody>
      </p:sp>
      <p:sp>
        <p:nvSpPr>
          <p:cNvPr id="6" name="Inhaltsplatzhalter 5"/>
          <p:cNvSpPr>
            <a:spLocks noGrp="1"/>
          </p:cNvSpPr>
          <p:nvPr>
            <p:ph idx="1"/>
          </p:nvPr>
        </p:nvSpPr>
        <p:spPr/>
        <p:txBody>
          <a:bodyPr/>
          <a:lstStyle/>
          <a:p>
            <a:pPr lvl="0"/>
            <a:r>
              <a:rPr lang="en-US" sz="1800" dirty="0" smtClean="0"/>
              <a:t>Presentation and discussion of the Liaison statement from ITU-R (doc. 18-14-0042-00-0000) requesting comments on the ITU-R preliminary draft new report on "Technology trends of active services in the band above 275 GHz" (doc. 18-14-0043-00-0000). An </a:t>
            </a:r>
            <a:r>
              <a:rPr lang="en-US" sz="1800" dirty="0" smtClean="0"/>
              <a:t>answer </a:t>
            </a:r>
            <a:r>
              <a:rPr lang="en-US" sz="1800" dirty="0" smtClean="0"/>
              <a:t>will be prepared together with the TG3d and finalized in a joint meeting at the San Antonio Plenary in </a:t>
            </a:r>
            <a:r>
              <a:rPr lang="en-US" sz="1800" dirty="0" smtClean="0"/>
              <a:t>November.</a:t>
            </a:r>
            <a:endParaRPr lang="de-DE" sz="1800" dirty="0" smtClean="0"/>
          </a:p>
        </p:txBody>
      </p:sp>
      <p:sp>
        <p:nvSpPr>
          <p:cNvPr id="2" name="Datumsplatzhalter 1"/>
          <p:cNvSpPr>
            <a:spLocks noGrp="1"/>
          </p:cNvSpPr>
          <p:nvPr>
            <p:ph type="dt" sz="half" idx="10"/>
          </p:nvPr>
        </p:nvSpPr>
        <p:spPr/>
        <p:txBody>
          <a:bodyPr/>
          <a:lstStyle/>
          <a:p>
            <a:r>
              <a:rPr lang="en-US" dirty="0" smtClean="0"/>
              <a:t>May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213</Words>
  <Application>Microsoft Office PowerPoint</Application>
  <PresentationFormat>Bildschirmpräsentation (4:3)</PresentationFormat>
  <Paragraphs>40</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IG THz San Diego July 2014  Closing Report</vt:lpstr>
      <vt:lpstr>Task Group Leadership</vt:lpstr>
      <vt:lpstr>Sessions/Contributions</vt:lpstr>
      <vt:lpstr>Tasks completed during the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81</cp:revision>
  <cp:lastPrinted>1998-02-10T13:28:06Z</cp:lastPrinted>
  <dcterms:created xsi:type="dcterms:W3CDTF">2012-11-14T22:04:21Z</dcterms:created>
  <dcterms:modified xsi:type="dcterms:W3CDTF">2014-07-15T21:30:09Z</dcterms:modified>
</cp:coreProperties>
</file>