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4" r:id="rId3"/>
    <p:sldId id="266" r:id="rId4"/>
    <p:sldId id="267" r:id="rId5"/>
    <p:sldId id="268" r:id="rId6"/>
    <p:sldId id="269" r:id="rId7"/>
    <p:sldId id="270" r:id="rId8"/>
    <p:sldId id="271" r:id="rId9"/>
    <p:sldId id="272" r:id="rId10"/>
    <p:sldId id="273" r:id="rId11"/>
    <p:sldId id="277" r:id="rId12"/>
    <p:sldId id="278"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3" d="100"/>
          <a:sy n="123" d="100"/>
        </p:scale>
        <p:origin x="-200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a:t>
            </a:r>
            <a:r>
              <a:rPr lang="en-US" dirty="0" smtClean="0"/>
              <a:t>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0418-</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July</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July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July </a:t>
            </a:r>
            <a:r>
              <a:rPr lang="en-US" sz="1600" dirty="0" smtClean="0">
                <a:latin typeface="Times New Roman" pitchFamily="18" charset="0"/>
                <a:ea typeface="ＭＳ Ｐゴシック" pitchFamily="-65" charset="-128"/>
                <a:cs typeface="+mn-cs"/>
              </a:rPr>
              <a:t>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Maintenance Detailed Agenda</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Monday </a:t>
            </a:r>
            <a:r>
              <a:rPr lang="en-US" sz="2000" b="1" dirty="0" smtClean="0"/>
              <a:t>14 July</a:t>
            </a:r>
            <a:r>
              <a:rPr lang="en-US" sz="2000" b="1" dirty="0" smtClean="0"/>
              <a:t>, </a:t>
            </a:r>
            <a:r>
              <a:rPr lang="en-US" sz="2000" b="1" dirty="0"/>
              <a:t>P</a:t>
            </a:r>
            <a:r>
              <a:rPr lang="en-US" sz="2000" b="1" dirty="0" smtClean="0"/>
              <a:t>M1</a:t>
            </a:r>
            <a:r>
              <a:rPr lang="en-US" sz="2000" b="1" dirty="0"/>
              <a:t>: </a:t>
            </a:r>
            <a:endParaRPr lang="en-US" sz="2000" b="1" dirty="0" smtClean="0"/>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Review LB94 voting results, CCA and TSCH presentations</a:t>
            </a:r>
            <a:endParaRPr lang="en-US" sz="20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2000" b="1" dirty="0" smtClean="0">
                <a:solidFill>
                  <a:srgbClr val="000000"/>
                </a:solidFill>
                <a:ea typeface="Lucida Grande"/>
                <a:cs typeface="Lucida Grande"/>
              </a:rPr>
              <a:t>Tuesday</a:t>
            </a: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15 July</a:t>
            </a: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AM2</a:t>
            </a:r>
            <a:endParaRPr lang="en-US" sz="2000" b="1" dirty="0">
              <a:solidFill>
                <a:srgbClr val="000000"/>
              </a:solidFill>
              <a:ea typeface="Lucida Grande"/>
              <a:cs typeface="Lucida Grande"/>
            </a:endParaRPr>
          </a:p>
          <a:p>
            <a:pPr marL="800100" lvl="1" indent="-342900">
              <a:buClr>
                <a:srgbClr val="FF0000"/>
              </a:buClr>
              <a:buFont typeface="Wingdings" charset="2"/>
              <a:buChar char="q"/>
            </a:pPr>
            <a:r>
              <a:rPr lang="en-US" sz="2000" b="1" dirty="0">
                <a:solidFill>
                  <a:srgbClr val="000000"/>
                </a:solidFill>
                <a:ea typeface="Lucida Grande"/>
                <a:cs typeface="Lucida Grande"/>
              </a:rPr>
              <a:t> review </a:t>
            </a:r>
            <a:r>
              <a:rPr lang="en-US" sz="2000" b="1" dirty="0" smtClean="0">
                <a:solidFill>
                  <a:srgbClr val="000000"/>
                </a:solidFill>
                <a:ea typeface="Lucida Grande"/>
                <a:cs typeface="Lucida Grande"/>
              </a:rPr>
              <a:t>LB94 Comments submitted, categorization effort</a:t>
            </a:r>
            <a:endParaRPr lang="en-US" sz="2000" b="1" dirty="0">
              <a:solidFill>
                <a:srgbClr val="000000"/>
              </a:solidFill>
              <a:ea typeface="Lucida Grande"/>
              <a:cs typeface="Lucida Grande"/>
            </a:endParaRPr>
          </a:p>
          <a:p>
            <a:pPr marL="342900" indent="-342900">
              <a:buClr>
                <a:srgbClr val="FF0000"/>
              </a:buClr>
              <a:buFont typeface="Wingdings" charset="2"/>
              <a:buChar char="q"/>
            </a:pPr>
            <a:r>
              <a:rPr lang="en-US" sz="2000" b="1" dirty="0" smtClean="0">
                <a:solidFill>
                  <a:srgbClr val="000000"/>
                </a:solidFill>
                <a:latin typeface="+mj-lt"/>
                <a:ea typeface="Lucida Grande"/>
                <a:cs typeface="Lucida Grande"/>
              </a:rPr>
              <a:t>Tuesday</a:t>
            </a:r>
            <a:r>
              <a:rPr lang="en-US" sz="2000" b="1" dirty="0" smtClean="0">
                <a:solidFill>
                  <a:srgbClr val="000000"/>
                </a:solidFill>
                <a:latin typeface="+mj-lt"/>
                <a:ea typeface="Lucida Grande"/>
                <a:cs typeface="Lucida Grande"/>
              </a:rPr>
              <a:t>, </a:t>
            </a:r>
            <a:r>
              <a:rPr lang="en-US" sz="2000" b="1" dirty="0" smtClean="0">
                <a:solidFill>
                  <a:srgbClr val="000000"/>
                </a:solidFill>
                <a:latin typeface="+mj-lt"/>
                <a:ea typeface="Lucida Grande"/>
                <a:cs typeface="Lucida Grande"/>
              </a:rPr>
              <a:t>15 July</a:t>
            </a:r>
            <a:r>
              <a:rPr lang="en-US" sz="2000" b="1" dirty="0" smtClean="0">
                <a:solidFill>
                  <a:srgbClr val="000000"/>
                </a:solidFill>
                <a:latin typeface="+mj-lt"/>
                <a:ea typeface="Lucida Grande"/>
                <a:cs typeface="Lucida Grande"/>
              </a:rPr>
              <a:t>, PM1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 </a:t>
            </a:r>
            <a:r>
              <a:rPr lang="en-US" sz="2000" b="1" dirty="0" smtClean="0">
                <a:solidFill>
                  <a:srgbClr val="000000"/>
                </a:solidFill>
                <a:latin typeface="+mj-lt"/>
                <a:ea typeface="Lucida Grande"/>
                <a:cs typeface="Lucida Grande"/>
              </a:rPr>
              <a:t>LB94 Comment resolution</a:t>
            </a:r>
            <a:endParaRPr lang="en-US" sz="20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2000" b="1" dirty="0" smtClean="0"/>
              <a:t>Wednesday 16 </a:t>
            </a:r>
            <a:r>
              <a:rPr lang="en-US" sz="2000" b="1" dirty="0" smtClean="0"/>
              <a:t>Jul</a:t>
            </a:r>
            <a:r>
              <a:rPr lang="en-US" sz="2000" b="1" dirty="0" smtClean="0"/>
              <a:t>y</a:t>
            </a:r>
            <a:r>
              <a:rPr lang="en-US" sz="2000" b="1" dirty="0" smtClean="0"/>
              <a:t>, </a:t>
            </a:r>
            <a:r>
              <a:rPr lang="en-US" sz="2000" b="1" dirty="0"/>
              <a:t>AM1: </a:t>
            </a:r>
            <a:endParaRPr lang="en-US" sz="2000" b="1" dirty="0" smtClean="0"/>
          </a:p>
          <a:p>
            <a:pPr marL="800100" lvl="1" indent="-342900">
              <a:buClr>
                <a:srgbClr val="FF0000"/>
              </a:buClr>
              <a:buFont typeface="Wingdings" charset="2"/>
              <a:buChar char="q"/>
            </a:pPr>
            <a:r>
              <a:rPr lang="en-US" sz="2000" b="1" dirty="0" smtClean="0"/>
              <a:t>LB94 Comment resolution</a:t>
            </a:r>
            <a:endParaRPr lang="en-US" sz="2000" dirty="0" smtClean="0"/>
          </a:p>
          <a:p>
            <a:pPr marL="342900" indent="-342900">
              <a:buClr>
                <a:srgbClr val="FF0000"/>
              </a:buClr>
              <a:buFont typeface="Wingdings" charset="2"/>
              <a:buChar char="q"/>
            </a:pPr>
            <a:r>
              <a:rPr lang="en-US" sz="2000" b="1" dirty="0"/>
              <a:t>Thursday 17 July, </a:t>
            </a:r>
            <a:r>
              <a:rPr lang="en-US" sz="2000" b="1" dirty="0" smtClean="0"/>
              <a:t>AM1</a:t>
            </a:r>
          </a:p>
          <a:p>
            <a:pPr marL="800100" lvl="1" indent="-342900">
              <a:buClr>
                <a:srgbClr val="FF0000"/>
              </a:buClr>
              <a:buFont typeface="Wingdings" charset="2"/>
              <a:buChar char="q"/>
            </a:pPr>
            <a:r>
              <a:rPr lang="en-US" sz="2000" b="1" dirty="0"/>
              <a:t>LB94 Comment </a:t>
            </a:r>
            <a:r>
              <a:rPr lang="en-US" sz="2000" b="1" dirty="0" smtClean="0"/>
              <a:t>resolution</a:t>
            </a:r>
            <a:endParaRPr lang="en-US" sz="2000" b="1" dirty="0"/>
          </a:p>
          <a:p>
            <a:pPr marL="342900" indent="-342900">
              <a:buClr>
                <a:srgbClr val="FF0000"/>
              </a:buClr>
              <a:buFont typeface="Wingdings" charset="2"/>
              <a:buChar char="q"/>
            </a:pPr>
            <a:r>
              <a:rPr lang="en-US" sz="2000" b="1" dirty="0" smtClean="0"/>
              <a:t>Thursday 17 July, AM2</a:t>
            </a:r>
          </a:p>
          <a:p>
            <a:pPr marL="800100" lvl="1" indent="-342900">
              <a:buClr>
                <a:srgbClr val="FF0000"/>
              </a:buClr>
              <a:buFont typeface="Wingdings" charset="2"/>
              <a:buChar char="q"/>
            </a:pPr>
            <a:r>
              <a:rPr lang="en-US" sz="2000" b="1" dirty="0"/>
              <a:t>LB94 Comment </a:t>
            </a:r>
            <a:r>
              <a:rPr lang="en-US" sz="2000" b="1" dirty="0" smtClean="0"/>
              <a:t>resolution</a:t>
            </a:r>
            <a:endParaRPr lang="en-US" sz="2000" b="1" dirty="0" smtClean="0"/>
          </a:p>
          <a:p>
            <a:pPr marL="342900" indent="-342900">
              <a:buClr>
                <a:srgbClr val="FF0000"/>
              </a:buClr>
              <a:buFont typeface="Wingdings" charset="2"/>
              <a:buChar char="q"/>
            </a:pPr>
            <a:r>
              <a:rPr lang="en-US" sz="2000" b="1" dirty="0" smtClean="0"/>
              <a:t>Thursday </a:t>
            </a:r>
            <a:r>
              <a:rPr lang="en-US" sz="2000" b="1" dirty="0"/>
              <a:t>17 July, </a:t>
            </a:r>
            <a:r>
              <a:rPr lang="en-US" sz="2000" b="1" dirty="0" smtClean="0"/>
              <a:t>PM1</a:t>
            </a:r>
          </a:p>
          <a:p>
            <a:pPr marL="800100" lvl="1" indent="-342900">
              <a:buClr>
                <a:srgbClr val="FF0000"/>
              </a:buClr>
              <a:buFont typeface="Wingdings" charset="2"/>
              <a:buChar char="q"/>
            </a:pPr>
            <a:r>
              <a:rPr lang="en-US" sz="2000" b="1" dirty="0"/>
              <a:t>LB94 Comment </a:t>
            </a:r>
            <a:r>
              <a:rPr lang="en-US" sz="2000" b="1" dirty="0" smtClean="0"/>
              <a:t>resolution</a:t>
            </a:r>
            <a:endParaRPr lang="en-US" sz="2000" b="1" dirty="0"/>
          </a:p>
          <a:p>
            <a:pPr marL="342900" indent="-342900">
              <a:buClr>
                <a:srgbClr val="FF0000"/>
              </a:buClr>
              <a:buFont typeface="Wingdings" charset="2"/>
              <a:buChar char="q"/>
            </a:pPr>
            <a:r>
              <a:rPr lang="en-US" sz="2000" b="1" dirty="0" smtClean="0"/>
              <a:t>Thursday 17 July, </a:t>
            </a:r>
            <a:r>
              <a:rPr lang="en-US" sz="2000" b="1" dirty="0"/>
              <a:t>P</a:t>
            </a:r>
            <a:r>
              <a:rPr lang="en-US" sz="2000" b="1" dirty="0" smtClean="0"/>
              <a:t>M2</a:t>
            </a:r>
            <a:r>
              <a:rPr lang="en-US" sz="2000" b="1" dirty="0"/>
              <a:t>: </a:t>
            </a:r>
            <a:endParaRPr lang="en-US" sz="2000" b="1" dirty="0" smtClean="0"/>
          </a:p>
          <a:p>
            <a:pPr marL="800100" lvl="1" indent="-342900">
              <a:buClr>
                <a:srgbClr val="FF0000"/>
              </a:buClr>
              <a:buFont typeface="Wingdings" charset="2"/>
              <a:buChar char="q"/>
            </a:pPr>
            <a:r>
              <a:rPr lang="en-US" sz="2000" b="1" dirty="0" smtClean="0"/>
              <a:t>BRC formation, approval of resolutions to date, </a:t>
            </a:r>
            <a:r>
              <a:rPr lang="en-US" sz="2000" b="1" dirty="0" err="1" smtClean="0"/>
              <a:t>conf</a:t>
            </a:r>
            <a:r>
              <a:rPr lang="en-US" sz="2000" b="1" dirty="0" smtClean="0"/>
              <a:t> call scheduling</a:t>
            </a:r>
            <a:endParaRPr lang="en-US" sz="2000" b="1" dirty="0" smtClean="0"/>
          </a:p>
        </p:txBody>
      </p:sp>
    </p:spTree>
    <p:extLst>
      <p:ext uri="{BB962C8B-B14F-4D97-AF65-F5344CB8AC3E}">
        <p14:creationId xmlns:p14="http://schemas.microsoft.com/office/powerpoint/2010/main" val="12653040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772400" cy="1066800"/>
          </a:xfrm>
        </p:spPr>
        <p:txBody>
          <a:bodyPr/>
          <a:lstStyle/>
          <a:p>
            <a:r>
              <a:rPr lang="en-US" dirty="0" smtClean="0"/>
              <a:t>Issues with CSMA-CA in 802.15.4 </a:t>
            </a:r>
            <a:r>
              <a:rPr lang="en-US" sz="2400" dirty="0" smtClean="0"/>
              <a:t>(15-14-0383-00)</a:t>
            </a:r>
            <a:endParaRPr lang="en-US" sz="2400" dirty="0"/>
          </a:p>
        </p:txBody>
      </p:sp>
      <p:sp>
        <p:nvSpPr>
          <p:cNvPr id="3" name="Content Placeholder 2"/>
          <p:cNvSpPr>
            <a:spLocks noGrp="1"/>
          </p:cNvSpPr>
          <p:nvPr>
            <p:ph idx="1"/>
          </p:nvPr>
        </p:nvSpPr>
        <p:spPr>
          <a:xfrm>
            <a:off x="152400" y="1905000"/>
            <a:ext cx="8686800" cy="4572000"/>
          </a:xfrm>
        </p:spPr>
        <p:txBody>
          <a:bodyPr/>
          <a:lstStyle/>
          <a:p>
            <a:pPr marL="0" indent="0">
              <a:buNone/>
            </a:pPr>
            <a:r>
              <a:rPr lang="en-US" sz="2400" dirty="0" smtClean="0"/>
              <a:t>Summary of timing changes and CCA issues</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TSCH default values </a:t>
            </a:r>
            <a:r>
              <a:rPr lang="en-US" sz="2400" dirty="0" smtClean="0"/>
              <a:t>(15-14-0390-01)</a:t>
            </a:r>
            <a:endParaRPr lang="en-US" sz="2400" dirty="0"/>
          </a:p>
        </p:txBody>
      </p:sp>
      <p:sp>
        <p:nvSpPr>
          <p:cNvPr id="3" name="Content Placeholder 2"/>
          <p:cNvSpPr>
            <a:spLocks noGrp="1"/>
          </p:cNvSpPr>
          <p:nvPr>
            <p:ph idx="1"/>
          </p:nvPr>
        </p:nvSpPr>
        <p:spPr>
          <a:xfrm>
            <a:off x="685800" y="1830388"/>
            <a:ext cx="7770813" cy="4264025"/>
          </a:xfrm>
        </p:spPr>
        <p:txBody>
          <a:bodyPr>
            <a:normAutofit/>
          </a:bodyPr>
          <a:lstStyle/>
          <a:p>
            <a:pPr>
              <a:buFont typeface="Arial" panose="020B0604020202020204" pitchFamily="34" charset="0"/>
              <a:buChar char="•"/>
            </a:pPr>
            <a:r>
              <a:rPr lang="en-US" dirty="0" smtClean="0"/>
              <a:t>Review of TSCH and illustration of errors in some default values</a:t>
            </a:r>
            <a:endParaRPr lang="en-US" dirty="0"/>
          </a:p>
          <a:p>
            <a:pPr lvl="1">
              <a:buFont typeface="Arial" panose="020B0604020202020204" pitchFamily="34" charset="0"/>
              <a:buChar char="•"/>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2014&gt;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a:t>
            </a:r>
            <a:r>
              <a:rPr lang="en-US" sz="2800" dirty="0" smtClean="0">
                <a:latin typeface="Times New Roman" charset="0"/>
                <a:ea typeface="ＭＳ Ｐゴシック" charset="0"/>
                <a:cs typeface="ＭＳ Ｐゴシック" charset="0"/>
              </a:rPr>
              <a:t>0362-01)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915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800100" lvl="1" indent="-342900">
              <a:buClr>
                <a:srgbClr val="FF0000"/>
              </a:buClr>
              <a:buFont typeface="Wingdings" charset="2"/>
              <a:buChar char="q"/>
            </a:pPr>
            <a:r>
              <a:rPr lang="en-US" sz="2000" b="1" dirty="0" smtClean="0"/>
              <a:t>Monday </a:t>
            </a:r>
            <a:r>
              <a:rPr lang="en-US" sz="2000" b="1" dirty="0" smtClean="0"/>
              <a:t>14 July, </a:t>
            </a:r>
            <a:r>
              <a:rPr lang="en-US" sz="2000" b="1" dirty="0" smtClean="0"/>
              <a:t>P</a:t>
            </a:r>
            <a:r>
              <a:rPr lang="en-US" sz="2000" b="1" dirty="0" smtClean="0"/>
              <a:t>M1</a:t>
            </a:r>
            <a:r>
              <a:rPr lang="en-US" sz="2000" b="1" dirty="0" smtClean="0">
                <a:latin typeface="+mj-lt"/>
              </a:rPr>
              <a:t>: Opening report, </a:t>
            </a:r>
            <a:r>
              <a:rPr lang="en-US" sz="2000" b="1" dirty="0"/>
              <a:t>802.15.4 </a:t>
            </a:r>
            <a:r>
              <a:rPr lang="en-US" sz="2000" b="1" dirty="0" smtClean="0"/>
              <a:t>rev comment resolution</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Tuesday, 15 July, AM2: </a:t>
            </a:r>
            <a:r>
              <a:rPr lang="en-US" sz="2000" b="1" dirty="0"/>
              <a:t>802.15.4 rev comment </a:t>
            </a:r>
            <a:r>
              <a:rPr lang="en-US" sz="2000" b="1" dirty="0" smtClean="0"/>
              <a:t>resolution</a:t>
            </a:r>
            <a:endParaRPr lang="en-US" sz="2000" b="1" dirty="0" smtClean="0"/>
          </a:p>
          <a:p>
            <a:pPr marL="800100" lvl="1" indent="-342900">
              <a:buClr>
                <a:srgbClr val="FF0000"/>
              </a:buClr>
              <a:buFont typeface="Wingdings" charset="2"/>
              <a:buChar char="q"/>
            </a:pPr>
            <a:r>
              <a:rPr lang="en-US" sz="2000" b="1" dirty="0" smtClean="0"/>
              <a:t>Tuesday</a:t>
            </a:r>
            <a:r>
              <a:rPr lang="en-US" sz="2000" b="1" dirty="0" smtClean="0"/>
              <a:t>, </a:t>
            </a:r>
            <a:r>
              <a:rPr lang="en-US" sz="2000" b="1" dirty="0" smtClean="0"/>
              <a:t>15 July</a:t>
            </a:r>
            <a:r>
              <a:rPr lang="en-US" sz="2000" b="1" dirty="0" smtClean="0"/>
              <a:t>, PM1</a:t>
            </a:r>
            <a:r>
              <a:rPr lang="en-US" sz="2000" b="1" dirty="0"/>
              <a:t>:802.15.4 rev comment resolution</a:t>
            </a:r>
          </a:p>
          <a:p>
            <a:pPr marL="800100" lvl="1" indent="-342900">
              <a:buClr>
                <a:srgbClr val="FF0000"/>
              </a:buClr>
              <a:buFont typeface="Wingdings" charset="2"/>
              <a:buChar char="q"/>
            </a:pPr>
            <a:r>
              <a:rPr lang="en-US" sz="2000" b="1" dirty="0" smtClean="0"/>
              <a:t>Wednesday,  16 July, AM1: </a:t>
            </a:r>
            <a:r>
              <a:rPr lang="en-US" sz="2000" b="1" dirty="0"/>
              <a:t>802.15.4 rev comment </a:t>
            </a:r>
            <a:r>
              <a:rPr lang="en-US" sz="2000" b="1" dirty="0" smtClean="0"/>
              <a:t>resolution</a:t>
            </a:r>
            <a:r>
              <a:rPr lang="en-US" sz="2000" b="1" dirty="0" smtClean="0"/>
              <a:t> </a:t>
            </a:r>
            <a:endParaRPr lang="en-US" sz="2000" dirty="0" smtClean="0"/>
          </a:p>
          <a:p>
            <a:pPr marL="800100" lvl="1" indent="-342900">
              <a:buClr>
                <a:srgbClr val="FF0000"/>
              </a:buClr>
              <a:buFont typeface="Wingdings" charset="2"/>
              <a:buChar char="q"/>
            </a:pPr>
            <a:r>
              <a:rPr lang="en-US" sz="2000" b="1" dirty="0" smtClean="0"/>
              <a:t>Thursday </a:t>
            </a:r>
            <a:r>
              <a:rPr lang="en-US" sz="2000" b="1" dirty="0" smtClean="0"/>
              <a:t>17 </a:t>
            </a:r>
            <a:r>
              <a:rPr lang="en-US" sz="2000" b="1" dirty="0" smtClean="0"/>
              <a:t>May, </a:t>
            </a:r>
            <a:r>
              <a:rPr lang="en-US" sz="2000" b="1" dirty="0"/>
              <a:t>AM1: </a:t>
            </a:r>
            <a:r>
              <a:rPr lang="en-US" sz="2000" b="1" dirty="0"/>
              <a:t>802.15.4 rev comment </a:t>
            </a:r>
            <a:r>
              <a:rPr lang="en-US" sz="2000" b="1" dirty="0" smtClean="0"/>
              <a:t>resolution</a:t>
            </a:r>
            <a:endParaRPr lang="en-US" sz="2000" dirty="0" smtClean="0"/>
          </a:p>
          <a:p>
            <a:pPr marL="800100" lvl="1" indent="-342900">
              <a:buClr>
                <a:srgbClr val="FF0000"/>
              </a:buClr>
              <a:buFont typeface="Wingdings" charset="2"/>
              <a:buChar char="q"/>
            </a:pPr>
            <a:r>
              <a:rPr lang="en-US" sz="2000" b="1" dirty="0" smtClean="0"/>
              <a:t>Thursday </a:t>
            </a:r>
            <a:r>
              <a:rPr lang="en-US" sz="2000" b="1" dirty="0" smtClean="0"/>
              <a:t>17 </a:t>
            </a:r>
            <a:r>
              <a:rPr lang="en-US" sz="2000" b="1" dirty="0" smtClean="0"/>
              <a:t>May, </a:t>
            </a:r>
            <a:r>
              <a:rPr lang="en-US" sz="2000" b="1" dirty="0"/>
              <a:t>AM2: </a:t>
            </a:r>
            <a:r>
              <a:rPr lang="en-US" sz="2000" b="1" dirty="0"/>
              <a:t>802.15.4 rev comment </a:t>
            </a:r>
            <a:r>
              <a:rPr lang="en-US" sz="2000" b="1" dirty="0" smtClean="0"/>
              <a:t>resolution</a:t>
            </a:r>
            <a:r>
              <a:rPr lang="en-US" sz="2000" b="1" dirty="0" smtClean="0"/>
              <a:t> </a:t>
            </a:r>
            <a:r>
              <a:rPr lang="en-US" sz="2000" dirty="0" smtClean="0">
                <a:solidFill>
                  <a:srgbClr val="000000"/>
                </a:solidFill>
                <a:latin typeface="Lucida Grande"/>
                <a:ea typeface="Lucida Grande"/>
                <a:cs typeface="Lucida Grande"/>
              </a:rPr>
              <a:t> </a:t>
            </a:r>
          </a:p>
          <a:p>
            <a:pPr marL="800100" lvl="1" indent="-342900">
              <a:buClr>
                <a:srgbClr val="FF0000"/>
              </a:buClr>
              <a:buFont typeface="Wingdings" charset="2"/>
              <a:buChar char="q"/>
            </a:pPr>
            <a:r>
              <a:rPr lang="en-US" sz="2000" b="1" dirty="0"/>
              <a:t>Thursday 17 May, </a:t>
            </a:r>
            <a:r>
              <a:rPr lang="en-US" sz="2000" b="1" dirty="0" smtClean="0"/>
              <a:t>PM1: </a:t>
            </a:r>
            <a:r>
              <a:rPr lang="en-US" sz="2000" b="1" dirty="0"/>
              <a:t>802.15.4 rev comment </a:t>
            </a:r>
            <a:r>
              <a:rPr lang="en-US" sz="2000" b="1" dirty="0" smtClean="0"/>
              <a:t>resolution </a:t>
            </a:r>
            <a:r>
              <a:rPr lang="en-US" sz="2000" dirty="0" smtClean="0">
                <a:solidFill>
                  <a:srgbClr val="000000"/>
                </a:solidFill>
                <a:latin typeface="Lucida Grande"/>
                <a:ea typeface="Lucida Grande"/>
                <a:cs typeface="Lucida Grande"/>
              </a:rPr>
              <a:t> </a:t>
            </a:r>
            <a:endParaRPr lang="en-US" sz="2000" dirty="0">
              <a:solidFill>
                <a:srgbClr val="000000"/>
              </a:solidFill>
              <a:latin typeface="Lucida Grande"/>
              <a:ea typeface="Lucida Grande"/>
              <a:cs typeface="Lucida Grande"/>
            </a:endParaRPr>
          </a:p>
          <a:p>
            <a:pPr marL="800100" lvl="1" indent="-342900">
              <a:buClr>
                <a:srgbClr val="FF0000"/>
              </a:buClr>
              <a:buFont typeface="Wingdings" charset="2"/>
              <a:buChar char="q"/>
            </a:pPr>
            <a:r>
              <a:rPr lang="en-US" sz="2000" b="1" dirty="0"/>
              <a:t>Thursday 17 May, </a:t>
            </a:r>
            <a:r>
              <a:rPr lang="en-US" sz="2000" b="1" dirty="0" smtClean="0"/>
              <a:t>PM2: 802.15.4: </a:t>
            </a:r>
            <a:r>
              <a:rPr lang="en-US" sz="2000" b="1" dirty="0" smtClean="0">
                <a:solidFill>
                  <a:srgbClr val="000000"/>
                </a:solidFill>
                <a:latin typeface="+mj-lt"/>
                <a:ea typeface="Lucida Grande"/>
                <a:cs typeface="Lucida Grande"/>
              </a:rPr>
              <a:t>seek </a:t>
            </a:r>
            <a:r>
              <a:rPr lang="en-US" sz="2000" b="1" dirty="0">
                <a:solidFill>
                  <a:srgbClr val="000000"/>
                </a:solidFill>
                <a:latin typeface="+mj-lt"/>
                <a:ea typeface="Lucida Grande"/>
                <a:cs typeface="Lucida Grande"/>
              </a:rPr>
              <a:t>approval for comment review </a:t>
            </a:r>
            <a:r>
              <a:rPr lang="en-US" sz="2000" b="1" dirty="0" smtClean="0">
                <a:solidFill>
                  <a:srgbClr val="000000"/>
                </a:solidFill>
                <a:latin typeface="+mj-lt"/>
                <a:ea typeface="Lucida Grande"/>
                <a:cs typeface="Lucida Grande"/>
              </a:rPr>
              <a:t>and approval of BRC members</a:t>
            </a:r>
            <a:endParaRPr lang="en-US" sz="2000" b="1" dirty="0" smtClean="0">
              <a:latin typeface="+mj-lt"/>
            </a:endParaRPr>
          </a:p>
          <a:p>
            <a:pPr marL="465138" lvl="1" indent="-457200">
              <a:buClr>
                <a:srgbClr val="FF0000"/>
              </a:buClr>
              <a:buFont typeface="Wingdings" charset="2"/>
              <a:buChar char="q"/>
            </a:pPr>
            <a:r>
              <a:rPr lang="en-US" sz="2800" b="1" dirty="0" smtClean="0"/>
              <a:t>SC </a:t>
            </a:r>
            <a:r>
              <a:rPr lang="en-US" sz="2800" b="1" dirty="0" smtClean="0"/>
              <a:t>WNG </a:t>
            </a:r>
            <a:r>
              <a:rPr lang="en-US" sz="2000" b="1" dirty="0" smtClean="0"/>
              <a:t>(Wed, 16 July, AM2)</a:t>
            </a:r>
            <a:endParaRPr lang="en-US" sz="2000" b="1" dirty="0" smtClean="0"/>
          </a:p>
          <a:p>
            <a:pPr marL="914400" lvl="1" indent="-457200" eaLnBrk="0" fontAlgn="b" hangingPunct="0">
              <a:buClr>
                <a:srgbClr val="FF0000"/>
              </a:buClr>
              <a:buFont typeface="Wingdings" charset="2"/>
              <a:buChar char="q"/>
            </a:pPr>
            <a:r>
              <a:rPr lang="en-US" sz="2000" b="1" dirty="0"/>
              <a:t>802.16 projects of possible interest to 802.15 by R Marks</a:t>
            </a:r>
            <a:r>
              <a:rPr lang="en-US" sz="2000" dirty="0"/>
              <a:t> </a:t>
            </a:r>
            <a:endParaRPr lang="en-US" sz="2000" dirty="0" smtClean="0"/>
          </a:p>
          <a:p>
            <a:pPr marL="914400" lvl="1" indent="-457200" eaLnBrk="0" fontAlgn="b" hangingPunct="0">
              <a:buClr>
                <a:srgbClr val="FF0000"/>
              </a:buClr>
              <a:buFont typeface="Wingdings" charset="2"/>
              <a:buChar char="q"/>
            </a:pPr>
            <a:r>
              <a:rPr lang="en-US" sz="2000" b="1" dirty="0" smtClean="0"/>
              <a:t>A </a:t>
            </a:r>
            <a:r>
              <a:rPr lang="en-US" sz="2000" b="1" dirty="0"/>
              <a:t>true low power solution for 802.15.4 by J Gilb</a:t>
            </a:r>
            <a:r>
              <a:rPr lang="en-US" sz="2000" dirty="0"/>
              <a:t> </a:t>
            </a: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20560</TotalTime>
  <Words>1210</Words>
  <Application>Microsoft Macintosh PowerPoint</Application>
  <PresentationFormat>On-screen Show (4:3)</PresentationFormat>
  <Paragraphs>191</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Meeting Goals (Agenda 15-14-0362-01)</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Maintenance Detailed Agenda</vt:lpstr>
      <vt:lpstr>Issues with CSMA-CA in 802.15.4 (15-14-0383-00)</vt:lpstr>
      <vt:lpstr>Issues with TSCH default values (15-14-0390-01)</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Diego</dc:title>
  <dc:subject>IEEE 802.15 &lt;SC Opening Report&gt;</dc:subject>
  <dc:creator>Pat Kinney</dc:creator>
  <cp:keywords/>
  <dc:description>&lt;15-14-0418-00-0mag&gt;</dc:description>
  <cp:lastModifiedBy>Pat Kinney</cp:lastModifiedBy>
  <cp:revision>517</cp:revision>
  <cp:lastPrinted>1998-02-10T13:28:06Z</cp:lastPrinted>
  <dcterms:created xsi:type="dcterms:W3CDTF">2009-07-12T16:25:16Z</dcterms:created>
  <dcterms:modified xsi:type="dcterms:W3CDTF">2014-07-14T17:41:29Z</dcterms:modified>
  <cp:category/>
</cp:coreProperties>
</file>