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8.xml.rels" ContentType="application/vnd.openxmlformats-package.relationships+xml"/>
  <Override PartName="/ppt/notesSlides/_rels/notesSlide4.xml.rels" ContentType="application/vnd.openxmlformats-package.relationships+xml"/>
  <Override PartName="/ppt/notesSlides/notesSlide8.xml" ContentType="application/vnd.openxmlformats-officedocument.presentationml.notesSlide+xml"/>
  <Override PartName="/ppt/notesSlides/notesSlide4.xml" ContentType="application/vnd.openxmlformats-officedocument.presentationml.notesSlide+xml"/>
  <Override PartName="/ppt/slides/slide9.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8.xml.rels" ContentType="application/vnd.openxmlformats-package.relationships+xml"/>
  <Override PartName="/ppt/slideLayouts/_rels/slideLayout17.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media/image5.png" ContentType="image/png"/>
  <Override PartName="/ppt/media/image4.png" ContentType="image/png"/>
  <Override PartName="/ppt/media/image3.jpeg" ContentType="image/jpeg"/>
  <Override PartName="/ppt/media/image2.png" ContentType="image/png"/>
  <Override PartName="/ppt/media/image1.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Rectangle 1"/>
          <p:cNvSpPr/>
          <p:nvPr/>
        </p:nvSpPr>
        <p:spPr>
          <a:xfrm>
            <a:off x="0" y="0"/>
            <a:ext cx="6933600" cy="9280800"/>
          </a:xfrm>
          <a:prstGeom prst="rect">
            <a:avLst/>
          </a:prstGeom>
          <a:solidFill>
            <a:srgbClr val="ffffff"/>
          </a:solidFill>
          <a:ln>
            <a:noFill/>
          </a:ln>
        </p:spPr>
      </p:sp>
      <p:sp>
        <p:nvSpPr>
          <p:cNvPr id="85" name="PlaceHolder 2"/>
          <p:cNvSpPr>
            <a:spLocks noGrp="1"/>
          </p:cNvSpPr>
          <p:nvPr>
            <p:ph type="hdr"/>
          </p:nvPr>
        </p:nvSpPr>
        <p:spPr>
          <a:xfrm>
            <a:off x="3467160" y="97200"/>
            <a:ext cx="2814480" cy="213480"/>
          </a:xfrm>
          <a:prstGeom prst="rect">
            <a:avLst/>
          </a:prstGeom>
        </p:spPr>
        <p:txBody>
          <a:bodyPr lIns="0" rIns="0" tIns="0" bIns="0" anchor="b"/>
          <a:p>
            <a:pPr algn="r">
              <a:buFont typeface="StarSymbol"/>
              <a:buChar char=""/>
            </a:pPr>
            <a:r>
              <a:rPr b="1" lang="en-US" sz="1400">
                <a:latin typeface="Times New Roman"/>
              </a:rPr>
              <a:t>&lt;header&gt;</a:t>
            </a:r>
            <a:endParaRPr/>
          </a:p>
        </p:txBody>
      </p:sp>
      <p:sp>
        <p:nvSpPr>
          <p:cNvPr id="86" name="PlaceHolder 3"/>
          <p:cNvSpPr>
            <a:spLocks noGrp="1"/>
          </p:cNvSpPr>
          <p:nvPr>
            <p:ph type="dt"/>
          </p:nvPr>
        </p:nvSpPr>
        <p:spPr>
          <a:xfrm>
            <a:off x="654120" y="97200"/>
            <a:ext cx="2736720" cy="213480"/>
          </a:xfrm>
          <a:prstGeom prst="rect">
            <a:avLst/>
          </a:prstGeom>
        </p:spPr>
        <p:txBody>
          <a:bodyPr lIns="0" rIns="0" tIns="0" bIns="0" anchor="b"/>
          <a:p>
            <a:pPr>
              <a:buFont typeface="StarSymbol"/>
              <a:buChar char=""/>
            </a:pPr>
            <a:r>
              <a:rPr b="1" lang="en-US" sz="1400">
                <a:latin typeface="Times New Roman"/>
              </a:rPr>
              <a:t>&lt;date/time&gt;</a:t>
            </a:r>
            <a:endParaRPr/>
          </a:p>
        </p:txBody>
      </p:sp>
      <p:sp>
        <p:nvSpPr>
          <p:cNvPr id="87" name="PlaceHolder 4"/>
          <p:cNvSpPr>
            <a:spLocks noGrp="1"/>
          </p:cNvSpPr>
          <p:nvPr>
            <p:ph type="body"/>
          </p:nvPr>
        </p:nvSpPr>
        <p:spPr>
          <a:xfrm>
            <a:off x="923400" y="4408560"/>
            <a:ext cx="5086440" cy="4177080"/>
          </a:xfrm>
          <a:prstGeom prst="rect">
            <a:avLst/>
          </a:prstGeom>
        </p:spPr>
        <p:txBody>
          <a:bodyPr lIns="0" rIns="0" tIns="0" bIns="0"/>
          <a:p>
            <a:r>
              <a:rPr lang="en-US" sz="1200">
                <a:latin typeface="Times New Roman"/>
              </a:rPr>
              <a:t>Click to edit the notes format</a:t>
            </a:r>
            <a:endParaRPr/>
          </a:p>
        </p:txBody>
      </p:sp>
      <p:sp>
        <p:nvSpPr>
          <p:cNvPr id="88" name="PlaceHolder 5"/>
          <p:cNvSpPr>
            <a:spLocks noGrp="1"/>
          </p:cNvSpPr>
          <p:nvPr>
            <p:ph type="ftr"/>
          </p:nvPr>
        </p:nvSpPr>
        <p:spPr>
          <a:xfrm>
            <a:off x="3771720" y="8984880"/>
            <a:ext cx="2509560" cy="182880"/>
          </a:xfrm>
          <a:prstGeom prst="rect">
            <a:avLst/>
          </a:prstGeom>
        </p:spPr>
        <p:txBody>
          <a:bodyPr lIns="0" rIns="0" tIns="0" bIns="0"/>
          <a:p>
            <a:pPr lvl="4" algn="r">
              <a:lnSpc>
                <a:spcPct val="100000"/>
              </a:lnSpc>
              <a:buFont typeface="StarSymbol"/>
              <a:buChar char=""/>
            </a:pPr>
            <a:r>
              <a:rPr lang="en-US" sz="1200">
                <a:solidFill>
                  <a:srgbClr val="000000"/>
                </a:solidFill>
                <a:latin typeface="Times New Roman"/>
              </a:rPr>
              <a:t>&lt;footer&gt;</a:t>
            </a:r>
            <a:endParaRPr/>
          </a:p>
        </p:txBody>
      </p:sp>
      <p:sp>
        <p:nvSpPr>
          <p:cNvPr id="89" name="PlaceHolder 6"/>
          <p:cNvSpPr>
            <a:spLocks noGrp="1"/>
          </p:cNvSpPr>
          <p:nvPr>
            <p:ph type="sldNum"/>
          </p:nvPr>
        </p:nvSpPr>
        <p:spPr>
          <a:xfrm>
            <a:off x="2933280" y="8984880"/>
            <a:ext cx="801720" cy="365400"/>
          </a:xfrm>
          <a:prstGeom prst="rect">
            <a:avLst/>
          </a:prstGeom>
        </p:spPr>
        <p:txBody>
          <a:bodyPr lIns="0" rIns="0" tIns="0" bIns="0"/>
          <a:p>
            <a:pPr algn="r">
              <a:buFont typeface="StarSymbol"/>
              <a:buChar char=""/>
            </a:pPr>
            <a:r>
              <a:rPr lang="en-US" sz="1200">
                <a:latin typeface="Times New Roman"/>
              </a:rPr>
              <a:t>Page </a:t>
            </a:r>
            <a:fld id="{0FDDA4F5-C5E4-4A1E-A586-4CA5B5DE6FC6}" type="slidenum">
              <a:rPr lang="en-US" sz="1200">
                <a:latin typeface="Times New Roman"/>
              </a:rPr>
              <a:t>&lt;number&gt;</a:t>
            </a:fld>
            <a:endParaRPr/>
          </a:p>
        </p:txBody>
      </p:sp>
      <p:sp>
        <p:nvSpPr>
          <p:cNvPr id="90" name="CustomShape 7"/>
          <p:cNvSpPr/>
          <p:nvPr/>
        </p:nvSpPr>
        <p:spPr>
          <a:xfrm>
            <a:off x="723960" y="8985240"/>
            <a:ext cx="711000" cy="365400"/>
          </a:xfrm>
          <a:prstGeom prst="rect">
            <a:avLst/>
          </a:prstGeom>
          <a:noFill/>
          <a:ln>
            <a:noFill/>
          </a:ln>
        </p:spPr>
        <p:txBody>
          <a:bodyPr lIns="0" rIns="0" tIns="0" bIns="0"/>
          <a:p>
            <a:pPr>
              <a:buFont typeface="StarSymbol"/>
              <a:buChar char=""/>
            </a:pPr>
            <a:r>
              <a:rPr lang="en-US" sz="1200">
                <a:latin typeface="Times New Roman"/>
              </a:rPr>
              <a:t>Submission</a:t>
            </a:r>
            <a:endParaRPr/>
          </a:p>
        </p:txBody>
      </p:sp>
      <p:sp>
        <p:nvSpPr>
          <p:cNvPr id="91" name="Line 8"/>
          <p:cNvSpPr/>
          <p:nvPr/>
        </p:nvSpPr>
        <p:spPr>
          <a:xfrm>
            <a:off x="723960" y="8983800"/>
            <a:ext cx="5486400" cy="0"/>
          </a:xfrm>
          <a:prstGeom prst="line">
            <a:avLst/>
          </a:prstGeom>
          <a:ln w="12600">
            <a:solidFill>
              <a:srgbClr val="000000"/>
            </a:solidFill>
            <a:miter/>
          </a:ln>
        </p:spPr>
      </p:sp>
      <p:sp>
        <p:nvSpPr>
          <p:cNvPr id="92" name="Line 9"/>
          <p:cNvSpPr/>
          <p:nvPr/>
        </p:nvSpPr>
        <p:spPr>
          <a:xfrm>
            <a:off x="647640" y="297000"/>
            <a:ext cx="5639040" cy="0"/>
          </a:xfrm>
          <a:prstGeom prst="line">
            <a:avLst/>
          </a:prstGeom>
          <a:ln w="12600">
            <a:solidFill>
              <a:srgbClr val="000000"/>
            </a:solidFill>
            <a:miter/>
          </a:ln>
        </p:spPr>
      </p:sp>
    </p:spTree>
  </p:cSld>
  <p:clrMap bg1="lt1" bg2="lt2" tx1="dk1" tx2="dk2" accent1="accent1" accent2="accent2" accent3="accent3" accent4="accent4" accent5="accent5" accent6="accent6" hlink="hlink" folHlink="folHlink"/>
</p:notesMaster>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CustomShape 1"/>
          <p:cNvSpPr/>
          <p:nvPr/>
        </p:nvSpPr>
        <p:spPr>
          <a:xfrm>
            <a:off x="4145040" y="9120240"/>
            <a:ext cx="3170160" cy="480960"/>
          </a:xfrm>
          <a:prstGeom prst="rect">
            <a:avLst/>
          </a:prstGeom>
          <a:noFill/>
          <a:ln>
            <a:noFill/>
          </a:ln>
        </p:spPr>
        <p:txBody>
          <a:bodyPr lIns="96480" rIns="96480" tIns="48240" bIns="48240" anchor="b"/>
          <a:p>
            <a:pPr algn="r">
              <a:buFont typeface="StarSymbol"/>
              <a:buChar char=""/>
            </a:pPr>
            <a:fld id="{35C1684D-BE2E-44D9-AD33-7820A6766DD6}" type="slidenum">
              <a:rPr lang="en-US" sz="1300">
                <a:latin typeface="Times New Roman"/>
              </a:rPr>
              <a:t>&lt;number&gt;</a:t>
            </a:fld>
            <a:endParaRPr/>
          </a:p>
        </p:txBody>
      </p:sp>
      <p:sp>
        <p:nvSpPr>
          <p:cNvPr id="120" name="PlaceHolder 2"/>
          <p:cNvSpPr>
            <a:spLocks noGrp="1"/>
          </p:cNvSpPr>
          <p:nvPr>
            <p:ph type="body"/>
          </p:nvPr>
        </p:nvSpPr>
        <p:spPr>
          <a:xfrm>
            <a:off x="693360" y="4408200"/>
            <a:ext cx="5546520" cy="4176000"/>
          </a:xfrm>
          <a:prstGeom prst="rect">
            <a:avLst/>
          </a:prstGeom>
        </p:spPr>
        <p:txBody>
          <a:bodyPr lIns="0" rIns="0" tIns="0" bIns="0"/>
          <a:p>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CustomShape 1"/>
          <p:cNvSpPr/>
          <p:nvPr/>
        </p:nvSpPr>
        <p:spPr>
          <a:xfrm>
            <a:off x="4145040" y="9120240"/>
            <a:ext cx="3170160" cy="480960"/>
          </a:xfrm>
          <a:prstGeom prst="rect">
            <a:avLst/>
          </a:prstGeom>
          <a:noFill/>
          <a:ln>
            <a:noFill/>
          </a:ln>
        </p:spPr>
        <p:txBody>
          <a:bodyPr lIns="96480" rIns="96480" tIns="48240" bIns="48240" anchor="b"/>
          <a:p>
            <a:pPr algn="r">
              <a:buFont typeface="StarSymbol"/>
              <a:buChar char=""/>
            </a:pPr>
            <a:fld id="{78F65F2D-1416-4763-91F7-8D8276AE4090}" type="slidenum">
              <a:rPr lang="en-US" sz="1300">
                <a:latin typeface="Times New Roman"/>
              </a:rPr>
              <a:t>&lt;number&gt;</a:t>
            </a:fld>
            <a:endParaRPr/>
          </a:p>
        </p:txBody>
      </p:sp>
      <p:sp>
        <p:nvSpPr>
          <p:cNvPr id="122" name="PlaceHolder 2"/>
          <p:cNvSpPr>
            <a:spLocks noGrp="1"/>
          </p:cNvSpPr>
          <p:nvPr>
            <p:ph type="body"/>
          </p:nvPr>
        </p:nvSpPr>
        <p:spPr>
          <a:xfrm>
            <a:off x="693360" y="4408200"/>
            <a:ext cx="5546520" cy="4176000"/>
          </a:xfrm>
          <a:prstGeom prst="rect">
            <a:avLst/>
          </a:prstGeom>
        </p:spPr>
        <p:txBody>
          <a:bodyPr lIns="0" rIns="0" tIns="0" bIns="0"/>
          <a:p>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5.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31" name="PlaceHolder 2"/>
          <p:cNvSpPr>
            <a:spLocks noGrp="1"/>
          </p:cNvSpPr>
          <p:nvPr>
            <p:ph type="body"/>
          </p:nvPr>
        </p:nvSpPr>
        <p:spPr>
          <a:xfrm>
            <a:off x="685800" y="1981080"/>
            <a:ext cx="7772400" cy="1897200"/>
          </a:xfrm>
          <a:prstGeom prst="rect">
            <a:avLst/>
          </a:prstGeom>
        </p:spPr>
        <p:txBody>
          <a:bodyPr lIns="92160" rIns="92160" tIns="46080" bIns="46080"/>
          <a:p>
            <a:endParaRPr/>
          </a:p>
        </p:txBody>
      </p:sp>
      <p:sp>
        <p:nvSpPr>
          <p:cNvPr id="32" name="PlaceHolder 3"/>
          <p:cNvSpPr>
            <a:spLocks noGrp="1"/>
          </p:cNvSpPr>
          <p:nvPr>
            <p:ph type="body"/>
          </p:nvPr>
        </p:nvSpPr>
        <p:spPr>
          <a:xfrm>
            <a:off x="685800" y="4059000"/>
            <a:ext cx="7772400" cy="1897200"/>
          </a:xfrm>
          <a:prstGeom prst="rect">
            <a:avLst/>
          </a:prstGeom>
        </p:spPr>
        <p:txBody>
          <a:bodyPr lIns="92160" rIns="92160" tIns="46080" bIns="4608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34" name="PlaceHolder 2"/>
          <p:cNvSpPr>
            <a:spLocks noGrp="1"/>
          </p:cNvSpPr>
          <p:nvPr>
            <p:ph type="body"/>
          </p:nvPr>
        </p:nvSpPr>
        <p:spPr>
          <a:xfrm>
            <a:off x="685800" y="1981080"/>
            <a:ext cx="3792600" cy="1897200"/>
          </a:xfrm>
          <a:prstGeom prst="rect">
            <a:avLst/>
          </a:prstGeom>
        </p:spPr>
        <p:txBody>
          <a:bodyPr lIns="92160" rIns="92160" tIns="46080" bIns="46080"/>
          <a:p>
            <a:endParaRPr/>
          </a:p>
        </p:txBody>
      </p:sp>
      <p:sp>
        <p:nvSpPr>
          <p:cNvPr id="35" name="PlaceHolder 3"/>
          <p:cNvSpPr>
            <a:spLocks noGrp="1"/>
          </p:cNvSpPr>
          <p:nvPr>
            <p:ph type="body"/>
          </p:nvPr>
        </p:nvSpPr>
        <p:spPr>
          <a:xfrm>
            <a:off x="4668480" y="1981080"/>
            <a:ext cx="3792600" cy="1897200"/>
          </a:xfrm>
          <a:prstGeom prst="rect">
            <a:avLst/>
          </a:prstGeom>
        </p:spPr>
        <p:txBody>
          <a:bodyPr lIns="92160" rIns="92160" tIns="46080" bIns="46080"/>
          <a:p>
            <a:endParaRPr/>
          </a:p>
        </p:txBody>
      </p:sp>
      <p:sp>
        <p:nvSpPr>
          <p:cNvPr id="36" name="PlaceHolder 4"/>
          <p:cNvSpPr>
            <a:spLocks noGrp="1"/>
          </p:cNvSpPr>
          <p:nvPr>
            <p:ph type="body"/>
          </p:nvPr>
        </p:nvSpPr>
        <p:spPr>
          <a:xfrm>
            <a:off x="4668480" y="4059000"/>
            <a:ext cx="3792600" cy="1897200"/>
          </a:xfrm>
          <a:prstGeom prst="rect">
            <a:avLst/>
          </a:prstGeom>
        </p:spPr>
        <p:txBody>
          <a:bodyPr lIns="92160" rIns="92160" tIns="46080" bIns="46080"/>
          <a:p>
            <a:endParaRPr/>
          </a:p>
        </p:txBody>
      </p:sp>
      <p:sp>
        <p:nvSpPr>
          <p:cNvPr id="37" name="PlaceHolder 5"/>
          <p:cNvSpPr>
            <a:spLocks noGrp="1"/>
          </p:cNvSpPr>
          <p:nvPr>
            <p:ph type="body"/>
          </p:nvPr>
        </p:nvSpPr>
        <p:spPr>
          <a:xfrm>
            <a:off x="685800" y="4059000"/>
            <a:ext cx="3792600" cy="1897200"/>
          </a:xfrm>
          <a:prstGeom prst="rect">
            <a:avLst/>
          </a:prstGeom>
        </p:spPr>
        <p:txBody>
          <a:bodyPr lIns="92160" rIns="92160" tIns="46080" bIns="4608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39" name="PlaceHolder 2"/>
          <p:cNvSpPr>
            <a:spLocks noGrp="1"/>
          </p:cNvSpPr>
          <p:nvPr>
            <p:ph type="body"/>
          </p:nvPr>
        </p:nvSpPr>
        <p:spPr>
          <a:xfrm>
            <a:off x="685800" y="1981080"/>
            <a:ext cx="7772400" cy="3977640"/>
          </a:xfrm>
          <a:prstGeom prst="rect">
            <a:avLst/>
          </a:prstGeom>
        </p:spPr>
        <p:txBody>
          <a:bodyPr lIns="92160" rIns="92160" tIns="46080" bIns="46080"/>
          <a:p>
            <a:endParaRPr/>
          </a:p>
        </p:txBody>
      </p:sp>
      <p:sp>
        <p:nvSpPr>
          <p:cNvPr id="40" name="PlaceHolder 3"/>
          <p:cNvSpPr>
            <a:spLocks noGrp="1"/>
          </p:cNvSpPr>
          <p:nvPr>
            <p:ph type="body"/>
          </p:nvPr>
        </p:nvSpPr>
        <p:spPr>
          <a:xfrm>
            <a:off x="685800" y="1981080"/>
            <a:ext cx="7772400" cy="3977640"/>
          </a:xfrm>
          <a:prstGeom prst="rect">
            <a:avLst/>
          </a:prstGeom>
        </p:spPr>
        <p:txBody>
          <a:bodyPr lIns="92160" rIns="92160" tIns="46080" bIns="46080"/>
          <a:p>
            <a:endParaRPr/>
          </a:p>
        </p:txBody>
      </p:sp>
      <p:pic>
        <p:nvPicPr>
          <p:cNvPr id="41" name="" descr=""/>
          <p:cNvPicPr/>
          <p:nvPr/>
        </p:nvPicPr>
        <p:blipFill>
          <a:blip r:embed="rId2"/>
          <a:stretch>
            <a:fillRect/>
          </a:stretch>
        </p:blipFill>
        <p:spPr>
          <a:xfrm>
            <a:off x="2079360" y="1980720"/>
            <a:ext cx="4985280" cy="3977640"/>
          </a:xfrm>
          <a:prstGeom prst="rect">
            <a:avLst/>
          </a:prstGeom>
          <a:ln>
            <a:noFill/>
          </a:ln>
        </p:spPr>
      </p:pic>
      <p:pic>
        <p:nvPicPr>
          <p:cNvPr id="42" name="" descr=""/>
          <p:cNvPicPr/>
          <p:nvPr/>
        </p:nvPicPr>
        <p:blipFill>
          <a:blip r:embed="rId3"/>
          <a:stretch>
            <a:fillRect/>
          </a:stretch>
        </p:blipFill>
        <p:spPr>
          <a:xfrm>
            <a:off x="2079360" y="1980720"/>
            <a:ext cx="4985280" cy="39776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51" name="PlaceHolder 2"/>
          <p:cNvSpPr>
            <a:spLocks noGrp="1"/>
          </p:cNvSpPr>
          <p:nvPr>
            <p:ph type="subTitle"/>
          </p:nvPr>
        </p:nvSpPr>
        <p:spPr>
          <a:xfrm>
            <a:off x="685800" y="1981080"/>
            <a:ext cx="7772400" cy="39780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53" name="PlaceHolder 2"/>
          <p:cNvSpPr>
            <a:spLocks noGrp="1"/>
          </p:cNvSpPr>
          <p:nvPr>
            <p:ph type="body"/>
          </p:nvPr>
        </p:nvSpPr>
        <p:spPr>
          <a:xfrm>
            <a:off x="685800" y="1981080"/>
            <a:ext cx="7772400" cy="3977640"/>
          </a:xfrm>
          <a:prstGeom prst="rect">
            <a:avLst/>
          </a:prstGeom>
        </p:spPr>
        <p:txBody>
          <a:bodyPr lIns="92160" rIns="92160" tIns="46080" bIns="4608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55" name="PlaceHolder 2"/>
          <p:cNvSpPr>
            <a:spLocks noGrp="1"/>
          </p:cNvSpPr>
          <p:nvPr>
            <p:ph type="body"/>
          </p:nvPr>
        </p:nvSpPr>
        <p:spPr>
          <a:xfrm>
            <a:off x="685800" y="1981080"/>
            <a:ext cx="3792600" cy="3977640"/>
          </a:xfrm>
          <a:prstGeom prst="rect">
            <a:avLst/>
          </a:prstGeom>
        </p:spPr>
        <p:txBody>
          <a:bodyPr lIns="92160" rIns="92160" tIns="46080" bIns="46080"/>
          <a:p>
            <a:endParaRPr/>
          </a:p>
        </p:txBody>
      </p:sp>
      <p:sp>
        <p:nvSpPr>
          <p:cNvPr id="56" name="PlaceHolder 3"/>
          <p:cNvSpPr>
            <a:spLocks noGrp="1"/>
          </p:cNvSpPr>
          <p:nvPr>
            <p:ph type="body"/>
          </p:nvPr>
        </p:nvSpPr>
        <p:spPr>
          <a:xfrm>
            <a:off x="4668480" y="1981080"/>
            <a:ext cx="3792600" cy="3977640"/>
          </a:xfrm>
          <a:prstGeom prst="rect">
            <a:avLst/>
          </a:prstGeom>
        </p:spPr>
        <p:txBody>
          <a:bodyPr lIns="92160" rIns="92160" tIns="46080" bIns="4608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685800" y="685440"/>
            <a:ext cx="7772400" cy="494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60" name="PlaceHolder 2"/>
          <p:cNvSpPr>
            <a:spLocks noGrp="1"/>
          </p:cNvSpPr>
          <p:nvPr>
            <p:ph type="body"/>
          </p:nvPr>
        </p:nvSpPr>
        <p:spPr>
          <a:xfrm>
            <a:off x="685800" y="1981080"/>
            <a:ext cx="3792600" cy="1897200"/>
          </a:xfrm>
          <a:prstGeom prst="rect">
            <a:avLst/>
          </a:prstGeom>
        </p:spPr>
        <p:txBody>
          <a:bodyPr lIns="92160" rIns="92160" tIns="46080" bIns="46080"/>
          <a:p>
            <a:endParaRPr/>
          </a:p>
        </p:txBody>
      </p:sp>
      <p:sp>
        <p:nvSpPr>
          <p:cNvPr id="61" name="PlaceHolder 3"/>
          <p:cNvSpPr>
            <a:spLocks noGrp="1"/>
          </p:cNvSpPr>
          <p:nvPr>
            <p:ph type="body"/>
          </p:nvPr>
        </p:nvSpPr>
        <p:spPr>
          <a:xfrm>
            <a:off x="685800" y="4059000"/>
            <a:ext cx="3792600" cy="1897200"/>
          </a:xfrm>
          <a:prstGeom prst="rect">
            <a:avLst/>
          </a:prstGeom>
        </p:spPr>
        <p:txBody>
          <a:bodyPr lIns="92160" rIns="92160" tIns="46080" bIns="46080"/>
          <a:p>
            <a:endParaRPr/>
          </a:p>
        </p:txBody>
      </p:sp>
      <p:sp>
        <p:nvSpPr>
          <p:cNvPr id="62" name="PlaceHolder 4"/>
          <p:cNvSpPr>
            <a:spLocks noGrp="1"/>
          </p:cNvSpPr>
          <p:nvPr>
            <p:ph type="body"/>
          </p:nvPr>
        </p:nvSpPr>
        <p:spPr>
          <a:xfrm>
            <a:off x="4668480" y="1981080"/>
            <a:ext cx="3792600" cy="3977640"/>
          </a:xfrm>
          <a:prstGeom prst="rect">
            <a:avLst/>
          </a:prstGeom>
        </p:spPr>
        <p:txBody>
          <a:bodyPr lIns="92160" rIns="92160" tIns="46080" bIns="4608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10" name="PlaceHolder 2"/>
          <p:cNvSpPr>
            <a:spLocks noGrp="1"/>
          </p:cNvSpPr>
          <p:nvPr>
            <p:ph type="subTitle"/>
          </p:nvPr>
        </p:nvSpPr>
        <p:spPr>
          <a:xfrm>
            <a:off x="685800" y="1981080"/>
            <a:ext cx="7772400" cy="39780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64" name="PlaceHolder 2"/>
          <p:cNvSpPr>
            <a:spLocks noGrp="1"/>
          </p:cNvSpPr>
          <p:nvPr>
            <p:ph type="body"/>
          </p:nvPr>
        </p:nvSpPr>
        <p:spPr>
          <a:xfrm>
            <a:off x="685800" y="1981080"/>
            <a:ext cx="3792600" cy="3977640"/>
          </a:xfrm>
          <a:prstGeom prst="rect">
            <a:avLst/>
          </a:prstGeom>
        </p:spPr>
        <p:txBody>
          <a:bodyPr lIns="92160" rIns="92160" tIns="46080" bIns="46080"/>
          <a:p>
            <a:endParaRPr/>
          </a:p>
        </p:txBody>
      </p:sp>
      <p:sp>
        <p:nvSpPr>
          <p:cNvPr id="65" name="PlaceHolder 3"/>
          <p:cNvSpPr>
            <a:spLocks noGrp="1"/>
          </p:cNvSpPr>
          <p:nvPr>
            <p:ph type="body"/>
          </p:nvPr>
        </p:nvSpPr>
        <p:spPr>
          <a:xfrm>
            <a:off x="4668480" y="1981080"/>
            <a:ext cx="3792600" cy="1897200"/>
          </a:xfrm>
          <a:prstGeom prst="rect">
            <a:avLst/>
          </a:prstGeom>
        </p:spPr>
        <p:txBody>
          <a:bodyPr lIns="92160" rIns="92160" tIns="46080" bIns="46080"/>
          <a:p>
            <a:endParaRPr/>
          </a:p>
        </p:txBody>
      </p:sp>
      <p:sp>
        <p:nvSpPr>
          <p:cNvPr id="66" name="PlaceHolder 4"/>
          <p:cNvSpPr>
            <a:spLocks noGrp="1"/>
          </p:cNvSpPr>
          <p:nvPr>
            <p:ph type="body"/>
          </p:nvPr>
        </p:nvSpPr>
        <p:spPr>
          <a:xfrm>
            <a:off x="4668480" y="4059000"/>
            <a:ext cx="3792600" cy="1897200"/>
          </a:xfrm>
          <a:prstGeom prst="rect">
            <a:avLst/>
          </a:prstGeom>
        </p:spPr>
        <p:txBody>
          <a:bodyPr lIns="92160" rIns="92160" tIns="46080" bIns="4608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68" name="PlaceHolder 2"/>
          <p:cNvSpPr>
            <a:spLocks noGrp="1"/>
          </p:cNvSpPr>
          <p:nvPr>
            <p:ph type="body"/>
          </p:nvPr>
        </p:nvSpPr>
        <p:spPr>
          <a:xfrm>
            <a:off x="685800" y="1981080"/>
            <a:ext cx="3792600" cy="1897200"/>
          </a:xfrm>
          <a:prstGeom prst="rect">
            <a:avLst/>
          </a:prstGeom>
        </p:spPr>
        <p:txBody>
          <a:bodyPr lIns="92160" rIns="92160" tIns="46080" bIns="46080"/>
          <a:p>
            <a:endParaRPr/>
          </a:p>
        </p:txBody>
      </p:sp>
      <p:sp>
        <p:nvSpPr>
          <p:cNvPr id="69" name="PlaceHolder 3"/>
          <p:cNvSpPr>
            <a:spLocks noGrp="1"/>
          </p:cNvSpPr>
          <p:nvPr>
            <p:ph type="body"/>
          </p:nvPr>
        </p:nvSpPr>
        <p:spPr>
          <a:xfrm>
            <a:off x="4668480" y="1981080"/>
            <a:ext cx="3792600" cy="1897200"/>
          </a:xfrm>
          <a:prstGeom prst="rect">
            <a:avLst/>
          </a:prstGeom>
        </p:spPr>
        <p:txBody>
          <a:bodyPr lIns="92160" rIns="92160" tIns="46080" bIns="46080"/>
          <a:p>
            <a:endParaRPr/>
          </a:p>
        </p:txBody>
      </p:sp>
      <p:sp>
        <p:nvSpPr>
          <p:cNvPr id="70" name="PlaceHolder 4"/>
          <p:cNvSpPr>
            <a:spLocks noGrp="1"/>
          </p:cNvSpPr>
          <p:nvPr>
            <p:ph type="body"/>
          </p:nvPr>
        </p:nvSpPr>
        <p:spPr>
          <a:xfrm>
            <a:off x="685800" y="4059000"/>
            <a:ext cx="7772400" cy="1897200"/>
          </a:xfrm>
          <a:prstGeom prst="rect">
            <a:avLst/>
          </a:prstGeom>
        </p:spPr>
        <p:txBody>
          <a:bodyPr lIns="92160" rIns="92160" tIns="46080" bIns="4608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72" name="PlaceHolder 2"/>
          <p:cNvSpPr>
            <a:spLocks noGrp="1"/>
          </p:cNvSpPr>
          <p:nvPr>
            <p:ph type="body"/>
          </p:nvPr>
        </p:nvSpPr>
        <p:spPr>
          <a:xfrm>
            <a:off x="685800" y="1981080"/>
            <a:ext cx="7772400" cy="1897200"/>
          </a:xfrm>
          <a:prstGeom prst="rect">
            <a:avLst/>
          </a:prstGeom>
        </p:spPr>
        <p:txBody>
          <a:bodyPr lIns="92160" rIns="92160" tIns="46080" bIns="46080"/>
          <a:p>
            <a:endParaRPr/>
          </a:p>
        </p:txBody>
      </p:sp>
      <p:sp>
        <p:nvSpPr>
          <p:cNvPr id="73" name="PlaceHolder 3"/>
          <p:cNvSpPr>
            <a:spLocks noGrp="1"/>
          </p:cNvSpPr>
          <p:nvPr>
            <p:ph type="body"/>
          </p:nvPr>
        </p:nvSpPr>
        <p:spPr>
          <a:xfrm>
            <a:off x="685800" y="4059000"/>
            <a:ext cx="7772400" cy="1897200"/>
          </a:xfrm>
          <a:prstGeom prst="rect">
            <a:avLst/>
          </a:prstGeom>
        </p:spPr>
        <p:txBody>
          <a:bodyPr lIns="92160" rIns="92160" tIns="46080" bIns="4608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75" name="PlaceHolder 2"/>
          <p:cNvSpPr>
            <a:spLocks noGrp="1"/>
          </p:cNvSpPr>
          <p:nvPr>
            <p:ph type="body"/>
          </p:nvPr>
        </p:nvSpPr>
        <p:spPr>
          <a:xfrm>
            <a:off x="685800" y="1981080"/>
            <a:ext cx="3792600" cy="1897200"/>
          </a:xfrm>
          <a:prstGeom prst="rect">
            <a:avLst/>
          </a:prstGeom>
        </p:spPr>
        <p:txBody>
          <a:bodyPr lIns="92160" rIns="92160" tIns="46080" bIns="46080"/>
          <a:p>
            <a:endParaRPr/>
          </a:p>
        </p:txBody>
      </p:sp>
      <p:sp>
        <p:nvSpPr>
          <p:cNvPr id="76" name="PlaceHolder 3"/>
          <p:cNvSpPr>
            <a:spLocks noGrp="1"/>
          </p:cNvSpPr>
          <p:nvPr>
            <p:ph type="body"/>
          </p:nvPr>
        </p:nvSpPr>
        <p:spPr>
          <a:xfrm>
            <a:off x="4668480" y="1981080"/>
            <a:ext cx="3792600" cy="1897200"/>
          </a:xfrm>
          <a:prstGeom prst="rect">
            <a:avLst/>
          </a:prstGeom>
        </p:spPr>
        <p:txBody>
          <a:bodyPr lIns="92160" rIns="92160" tIns="46080" bIns="46080"/>
          <a:p>
            <a:endParaRPr/>
          </a:p>
        </p:txBody>
      </p:sp>
      <p:sp>
        <p:nvSpPr>
          <p:cNvPr id="77" name="PlaceHolder 4"/>
          <p:cNvSpPr>
            <a:spLocks noGrp="1"/>
          </p:cNvSpPr>
          <p:nvPr>
            <p:ph type="body"/>
          </p:nvPr>
        </p:nvSpPr>
        <p:spPr>
          <a:xfrm>
            <a:off x="4668480" y="4059000"/>
            <a:ext cx="3792600" cy="1897200"/>
          </a:xfrm>
          <a:prstGeom prst="rect">
            <a:avLst/>
          </a:prstGeom>
        </p:spPr>
        <p:txBody>
          <a:bodyPr lIns="92160" rIns="92160" tIns="46080" bIns="46080"/>
          <a:p>
            <a:endParaRPr/>
          </a:p>
        </p:txBody>
      </p:sp>
      <p:sp>
        <p:nvSpPr>
          <p:cNvPr id="78" name="PlaceHolder 5"/>
          <p:cNvSpPr>
            <a:spLocks noGrp="1"/>
          </p:cNvSpPr>
          <p:nvPr>
            <p:ph type="body"/>
          </p:nvPr>
        </p:nvSpPr>
        <p:spPr>
          <a:xfrm>
            <a:off x="685800" y="4059000"/>
            <a:ext cx="3792600" cy="1897200"/>
          </a:xfrm>
          <a:prstGeom prst="rect">
            <a:avLst/>
          </a:prstGeom>
        </p:spPr>
        <p:txBody>
          <a:bodyPr lIns="92160" rIns="92160" tIns="46080" bIns="4608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80" name="PlaceHolder 2"/>
          <p:cNvSpPr>
            <a:spLocks noGrp="1"/>
          </p:cNvSpPr>
          <p:nvPr>
            <p:ph type="body"/>
          </p:nvPr>
        </p:nvSpPr>
        <p:spPr>
          <a:xfrm>
            <a:off x="685800" y="1981080"/>
            <a:ext cx="7772400" cy="3977640"/>
          </a:xfrm>
          <a:prstGeom prst="rect">
            <a:avLst/>
          </a:prstGeom>
        </p:spPr>
        <p:txBody>
          <a:bodyPr lIns="92160" rIns="92160" tIns="46080" bIns="46080"/>
          <a:p>
            <a:endParaRPr/>
          </a:p>
        </p:txBody>
      </p:sp>
      <p:sp>
        <p:nvSpPr>
          <p:cNvPr id="81" name="PlaceHolder 3"/>
          <p:cNvSpPr>
            <a:spLocks noGrp="1"/>
          </p:cNvSpPr>
          <p:nvPr>
            <p:ph type="body"/>
          </p:nvPr>
        </p:nvSpPr>
        <p:spPr>
          <a:xfrm>
            <a:off x="685800" y="1981080"/>
            <a:ext cx="7772400" cy="3977640"/>
          </a:xfrm>
          <a:prstGeom prst="rect">
            <a:avLst/>
          </a:prstGeom>
        </p:spPr>
        <p:txBody>
          <a:bodyPr lIns="92160" rIns="92160" tIns="46080" bIns="46080"/>
          <a:p>
            <a:endParaRPr/>
          </a:p>
        </p:txBody>
      </p:sp>
      <p:pic>
        <p:nvPicPr>
          <p:cNvPr id="82" name="" descr=""/>
          <p:cNvPicPr/>
          <p:nvPr/>
        </p:nvPicPr>
        <p:blipFill>
          <a:blip r:embed="rId2"/>
          <a:stretch>
            <a:fillRect/>
          </a:stretch>
        </p:blipFill>
        <p:spPr>
          <a:xfrm>
            <a:off x="2079360" y="1980720"/>
            <a:ext cx="4985280" cy="3977640"/>
          </a:xfrm>
          <a:prstGeom prst="rect">
            <a:avLst/>
          </a:prstGeom>
          <a:ln>
            <a:noFill/>
          </a:ln>
        </p:spPr>
      </p:pic>
      <p:pic>
        <p:nvPicPr>
          <p:cNvPr id="83" name="" descr=""/>
          <p:cNvPicPr/>
          <p:nvPr/>
        </p:nvPicPr>
        <p:blipFill>
          <a:blip r:embed="rId3"/>
          <a:stretch>
            <a:fillRect/>
          </a:stretch>
        </p:blipFill>
        <p:spPr>
          <a:xfrm>
            <a:off x="2079360" y="1980720"/>
            <a:ext cx="4985280" cy="397764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12" name="PlaceHolder 2"/>
          <p:cNvSpPr>
            <a:spLocks noGrp="1"/>
          </p:cNvSpPr>
          <p:nvPr>
            <p:ph type="body"/>
          </p:nvPr>
        </p:nvSpPr>
        <p:spPr>
          <a:xfrm>
            <a:off x="685800" y="1981080"/>
            <a:ext cx="7772400" cy="3977640"/>
          </a:xfrm>
          <a:prstGeom prst="rect">
            <a:avLst/>
          </a:prstGeom>
        </p:spPr>
        <p:txBody>
          <a:bodyPr lIns="92160" rIns="92160" tIns="46080" bIns="4608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14" name="PlaceHolder 2"/>
          <p:cNvSpPr>
            <a:spLocks noGrp="1"/>
          </p:cNvSpPr>
          <p:nvPr>
            <p:ph type="body"/>
          </p:nvPr>
        </p:nvSpPr>
        <p:spPr>
          <a:xfrm>
            <a:off x="685800" y="1981080"/>
            <a:ext cx="3792600" cy="3977640"/>
          </a:xfrm>
          <a:prstGeom prst="rect">
            <a:avLst/>
          </a:prstGeom>
        </p:spPr>
        <p:txBody>
          <a:bodyPr lIns="92160" rIns="92160" tIns="46080" bIns="46080"/>
          <a:p>
            <a:endParaRPr/>
          </a:p>
        </p:txBody>
      </p:sp>
      <p:sp>
        <p:nvSpPr>
          <p:cNvPr id="15" name="PlaceHolder 3"/>
          <p:cNvSpPr>
            <a:spLocks noGrp="1"/>
          </p:cNvSpPr>
          <p:nvPr>
            <p:ph type="body"/>
          </p:nvPr>
        </p:nvSpPr>
        <p:spPr>
          <a:xfrm>
            <a:off x="4668480" y="1981080"/>
            <a:ext cx="3792600" cy="3977640"/>
          </a:xfrm>
          <a:prstGeom prst="rect">
            <a:avLst/>
          </a:prstGeom>
        </p:spPr>
        <p:txBody>
          <a:bodyPr lIns="92160" rIns="92160" tIns="46080" bIns="4608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800" y="685440"/>
            <a:ext cx="7772400" cy="494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19" name="PlaceHolder 2"/>
          <p:cNvSpPr>
            <a:spLocks noGrp="1"/>
          </p:cNvSpPr>
          <p:nvPr>
            <p:ph type="body"/>
          </p:nvPr>
        </p:nvSpPr>
        <p:spPr>
          <a:xfrm>
            <a:off x="685800" y="1981080"/>
            <a:ext cx="3792600" cy="1897200"/>
          </a:xfrm>
          <a:prstGeom prst="rect">
            <a:avLst/>
          </a:prstGeom>
        </p:spPr>
        <p:txBody>
          <a:bodyPr lIns="92160" rIns="92160" tIns="46080" bIns="46080"/>
          <a:p>
            <a:endParaRPr/>
          </a:p>
        </p:txBody>
      </p:sp>
      <p:sp>
        <p:nvSpPr>
          <p:cNvPr id="20" name="PlaceHolder 3"/>
          <p:cNvSpPr>
            <a:spLocks noGrp="1"/>
          </p:cNvSpPr>
          <p:nvPr>
            <p:ph type="body"/>
          </p:nvPr>
        </p:nvSpPr>
        <p:spPr>
          <a:xfrm>
            <a:off x="685800" y="4059000"/>
            <a:ext cx="3792600" cy="1897200"/>
          </a:xfrm>
          <a:prstGeom prst="rect">
            <a:avLst/>
          </a:prstGeom>
        </p:spPr>
        <p:txBody>
          <a:bodyPr lIns="92160" rIns="92160" tIns="46080" bIns="46080"/>
          <a:p>
            <a:endParaRPr/>
          </a:p>
        </p:txBody>
      </p:sp>
      <p:sp>
        <p:nvSpPr>
          <p:cNvPr id="21" name="PlaceHolder 4"/>
          <p:cNvSpPr>
            <a:spLocks noGrp="1"/>
          </p:cNvSpPr>
          <p:nvPr>
            <p:ph type="body"/>
          </p:nvPr>
        </p:nvSpPr>
        <p:spPr>
          <a:xfrm>
            <a:off x="4668480" y="1981080"/>
            <a:ext cx="3792600" cy="3977640"/>
          </a:xfrm>
          <a:prstGeom prst="rect">
            <a:avLst/>
          </a:prstGeom>
        </p:spPr>
        <p:txBody>
          <a:bodyPr lIns="92160" rIns="92160" tIns="46080" bIns="4608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23" name="PlaceHolder 2"/>
          <p:cNvSpPr>
            <a:spLocks noGrp="1"/>
          </p:cNvSpPr>
          <p:nvPr>
            <p:ph type="body"/>
          </p:nvPr>
        </p:nvSpPr>
        <p:spPr>
          <a:xfrm>
            <a:off x="685800" y="1981080"/>
            <a:ext cx="3792600" cy="3977640"/>
          </a:xfrm>
          <a:prstGeom prst="rect">
            <a:avLst/>
          </a:prstGeom>
        </p:spPr>
        <p:txBody>
          <a:bodyPr lIns="92160" rIns="92160" tIns="46080" bIns="46080"/>
          <a:p>
            <a:endParaRPr/>
          </a:p>
        </p:txBody>
      </p:sp>
      <p:sp>
        <p:nvSpPr>
          <p:cNvPr id="24" name="PlaceHolder 3"/>
          <p:cNvSpPr>
            <a:spLocks noGrp="1"/>
          </p:cNvSpPr>
          <p:nvPr>
            <p:ph type="body"/>
          </p:nvPr>
        </p:nvSpPr>
        <p:spPr>
          <a:xfrm>
            <a:off x="4668480" y="1981080"/>
            <a:ext cx="3792600" cy="1897200"/>
          </a:xfrm>
          <a:prstGeom prst="rect">
            <a:avLst/>
          </a:prstGeom>
        </p:spPr>
        <p:txBody>
          <a:bodyPr lIns="92160" rIns="92160" tIns="46080" bIns="46080"/>
          <a:p>
            <a:endParaRPr/>
          </a:p>
        </p:txBody>
      </p:sp>
      <p:sp>
        <p:nvSpPr>
          <p:cNvPr id="25" name="PlaceHolder 4"/>
          <p:cNvSpPr>
            <a:spLocks noGrp="1"/>
          </p:cNvSpPr>
          <p:nvPr>
            <p:ph type="body"/>
          </p:nvPr>
        </p:nvSpPr>
        <p:spPr>
          <a:xfrm>
            <a:off x="4668480" y="4059000"/>
            <a:ext cx="3792600" cy="1897200"/>
          </a:xfrm>
          <a:prstGeom prst="rect">
            <a:avLst/>
          </a:prstGeom>
        </p:spPr>
        <p:txBody>
          <a:bodyPr lIns="92160" rIns="92160" tIns="46080" bIns="4608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39360"/>
            <a:ext cx="7772400" cy="1159560"/>
          </a:xfrm>
          <a:prstGeom prst="rect">
            <a:avLst/>
          </a:prstGeom>
        </p:spPr>
        <p:txBody>
          <a:bodyPr lIns="92160" rIns="92160" tIns="46080" bIns="46080" anchor="ctr"/>
          <a:p>
            <a:pPr algn="ctr"/>
            <a:endParaRPr/>
          </a:p>
        </p:txBody>
      </p:sp>
      <p:sp>
        <p:nvSpPr>
          <p:cNvPr id="27" name="PlaceHolder 2"/>
          <p:cNvSpPr>
            <a:spLocks noGrp="1"/>
          </p:cNvSpPr>
          <p:nvPr>
            <p:ph type="body"/>
          </p:nvPr>
        </p:nvSpPr>
        <p:spPr>
          <a:xfrm>
            <a:off x="685800" y="1981080"/>
            <a:ext cx="3792600" cy="1897200"/>
          </a:xfrm>
          <a:prstGeom prst="rect">
            <a:avLst/>
          </a:prstGeom>
        </p:spPr>
        <p:txBody>
          <a:bodyPr lIns="92160" rIns="92160" tIns="46080" bIns="46080"/>
          <a:p>
            <a:endParaRPr/>
          </a:p>
        </p:txBody>
      </p:sp>
      <p:sp>
        <p:nvSpPr>
          <p:cNvPr id="28" name="PlaceHolder 3"/>
          <p:cNvSpPr>
            <a:spLocks noGrp="1"/>
          </p:cNvSpPr>
          <p:nvPr>
            <p:ph type="body"/>
          </p:nvPr>
        </p:nvSpPr>
        <p:spPr>
          <a:xfrm>
            <a:off x="4668480" y="1981080"/>
            <a:ext cx="3792600" cy="1897200"/>
          </a:xfrm>
          <a:prstGeom prst="rect">
            <a:avLst/>
          </a:prstGeom>
        </p:spPr>
        <p:txBody>
          <a:bodyPr lIns="92160" rIns="92160" tIns="46080" bIns="46080"/>
          <a:p>
            <a:endParaRPr/>
          </a:p>
        </p:txBody>
      </p:sp>
      <p:sp>
        <p:nvSpPr>
          <p:cNvPr id="29" name="PlaceHolder 4"/>
          <p:cNvSpPr>
            <a:spLocks noGrp="1"/>
          </p:cNvSpPr>
          <p:nvPr>
            <p:ph type="body"/>
          </p:nvPr>
        </p:nvSpPr>
        <p:spPr>
          <a:xfrm>
            <a:off x="685800" y="4059000"/>
            <a:ext cx="7772400" cy="1897200"/>
          </a:xfrm>
          <a:prstGeom prst="rect">
            <a:avLst/>
          </a:prstGeom>
        </p:spPr>
        <p:txBody>
          <a:bodyPr lIns="92160" rIns="92160" tIns="46080" bIns="4608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685440"/>
            <a:ext cx="7772400" cy="1067040"/>
          </a:xfrm>
          <a:prstGeom prst="rect">
            <a:avLst/>
          </a:prstGeom>
        </p:spPr>
        <p:txBody>
          <a:bodyPr lIns="92160" rIns="92160" tIns="46080" bIns="46080" anchor="ctr"/>
          <a:p>
            <a:pPr algn="ctr"/>
            <a:r>
              <a:rPr lang="en-US" sz="3600">
                <a:latin typeface="Times New Roman"/>
              </a:rPr>
              <a:t>Click to edit the title text format</a:t>
            </a:r>
            <a:endParaRPr/>
          </a:p>
        </p:txBody>
      </p:sp>
      <p:sp>
        <p:nvSpPr>
          <p:cNvPr id="1" name="PlaceHolder 2"/>
          <p:cNvSpPr>
            <a:spLocks noGrp="1"/>
          </p:cNvSpPr>
          <p:nvPr>
            <p:ph type="body"/>
          </p:nvPr>
        </p:nvSpPr>
        <p:spPr>
          <a:xfrm>
            <a:off x="685800" y="1981080"/>
            <a:ext cx="7772400" cy="3977640"/>
          </a:xfrm>
          <a:prstGeom prst="rect">
            <a:avLst/>
          </a:prstGeom>
        </p:spPr>
        <p:txBody>
          <a:bodyPr lIns="92160" rIns="92160" tIns="46080" bIns="46080"/>
          <a:p>
            <a:pPr>
              <a:buFont typeface="Arial"/>
              <a:buChar char="•"/>
            </a:pPr>
            <a:r>
              <a:rPr lang="en-US" sz="3200">
                <a:latin typeface="Arial"/>
              </a:rPr>
              <a:t>Click to edit the outline text format</a:t>
            </a:r>
            <a:endParaRPr/>
          </a:p>
          <a:p>
            <a:pPr lvl="1">
              <a:buFont typeface="Arial"/>
              <a:buChar char="–"/>
            </a:pPr>
            <a:r>
              <a:rPr lang="en-US" sz="2800">
                <a:latin typeface="Arial"/>
              </a:rPr>
              <a:t>Second Outline Level</a:t>
            </a:r>
            <a:endParaRPr/>
          </a:p>
          <a:p>
            <a:pPr lvl="2">
              <a:buFont typeface="Arial"/>
              <a:buChar char="•"/>
            </a:pPr>
            <a:r>
              <a:rPr lang="en-US" sz="2400">
                <a:latin typeface="Arial"/>
              </a:rPr>
              <a:t>Third Outline Level</a:t>
            </a:r>
            <a:endParaRPr/>
          </a:p>
          <a:p>
            <a:pPr lvl="3">
              <a:buFont typeface="Arial"/>
              <a:buChar char="–"/>
            </a:pPr>
            <a:r>
              <a:rPr lang="en-US" sz="2000">
                <a:latin typeface="Arial"/>
              </a:rPr>
              <a:t>Fourth Outline Level</a:t>
            </a:r>
            <a:endParaRPr/>
          </a:p>
          <a:p>
            <a:pPr lvl="4">
              <a:buFont typeface="Arial"/>
              <a:buChar char="•"/>
            </a:pPr>
            <a:r>
              <a:rPr lang="en-US" sz="2000">
                <a:latin typeface="Arial"/>
              </a:rPr>
              <a:t>Fifth Outline Level</a:t>
            </a:r>
            <a:endParaRPr/>
          </a:p>
          <a:p>
            <a:pPr lvl="5">
              <a:buFont typeface="Arial"/>
              <a:buChar char="•"/>
            </a:pPr>
            <a:r>
              <a:rPr lang="en-US" sz="2000">
                <a:latin typeface="Arial"/>
              </a:rPr>
              <a:t>Sixth Outline Level</a:t>
            </a:r>
            <a:endParaRPr/>
          </a:p>
          <a:p>
            <a:pPr lvl="6">
              <a:buFont typeface="Arial"/>
              <a:buChar char="•"/>
            </a:pPr>
            <a:r>
              <a:rPr lang="en-US" sz="2000">
                <a:latin typeface="Arial"/>
              </a:rPr>
              <a:t>Seventh Outline Level</a:t>
            </a:r>
            <a:endParaRPr/>
          </a:p>
        </p:txBody>
      </p:sp>
      <p:sp>
        <p:nvSpPr>
          <p:cNvPr id="2" name="PlaceHolder 3"/>
          <p:cNvSpPr>
            <a:spLocks noGrp="1"/>
          </p:cNvSpPr>
          <p:nvPr>
            <p:ph type="dt"/>
          </p:nvPr>
        </p:nvSpPr>
        <p:spPr>
          <a:xfrm>
            <a:off x="685440" y="227160"/>
            <a:ext cx="1600200" cy="366120"/>
          </a:xfrm>
          <a:prstGeom prst="rect">
            <a:avLst/>
          </a:prstGeom>
        </p:spPr>
        <p:txBody>
          <a:bodyPr lIns="0" rIns="0" tIns="0" bIns="0"/>
          <a:p>
            <a:pPr>
              <a:buFont typeface="StarSymbol"/>
              <a:buChar char=""/>
            </a:pPr>
            <a:r>
              <a:rPr lang="en-US" sz="2000">
                <a:latin typeface="Times New Roman"/>
              </a:rPr>
              <a:t>&lt;date/time&gt;</a:t>
            </a:r>
            <a:endParaRPr/>
          </a:p>
        </p:txBody>
      </p:sp>
      <p:sp>
        <p:nvSpPr>
          <p:cNvPr id="3" name="PlaceHolder 4"/>
          <p:cNvSpPr>
            <a:spLocks noGrp="1"/>
          </p:cNvSpPr>
          <p:nvPr>
            <p:ph type="ftr"/>
          </p:nvPr>
        </p:nvSpPr>
        <p:spPr>
          <a:xfrm>
            <a:off x="5486400" y="6474960"/>
            <a:ext cx="3124080" cy="366120"/>
          </a:xfrm>
          <a:prstGeom prst="rect">
            <a:avLst/>
          </a:prstGeom>
        </p:spPr>
        <p:txBody>
          <a:bodyPr lIns="0" rIns="0" tIns="0" bIns="0"/>
          <a:p>
            <a:pPr>
              <a:buFont typeface="StarSymbol"/>
              <a:buChar char=""/>
            </a:pPr>
            <a:r>
              <a:rPr lang="en-US" sz="2000">
                <a:latin typeface="Times New Roman"/>
              </a:rPr>
              <a:t>&lt;footer&gt;</a:t>
            </a:r>
            <a:endParaRPr/>
          </a:p>
        </p:txBody>
      </p:sp>
      <p:sp>
        <p:nvSpPr>
          <p:cNvPr id="4" name="PlaceHolder 5"/>
          <p:cNvSpPr>
            <a:spLocks noGrp="1"/>
          </p:cNvSpPr>
          <p:nvPr>
            <p:ph type="sldNum"/>
          </p:nvPr>
        </p:nvSpPr>
        <p:spPr>
          <a:xfrm>
            <a:off x="3657600" y="6474960"/>
            <a:ext cx="1828800" cy="1097640"/>
          </a:xfrm>
          <a:prstGeom prst="rect">
            <a:avLst/>
          </a:prstGeom>
        </p:spPr>
        <p:txBody>
          <a:bodyPr lIns="0" rIns="0" tIns="0" bIns="0"/>
          <a:p>
            <a:pPr>
              <a:buFont typeface="StarSymbol"/>
              <a:buChar char=""/>
            </a:pPr>
            <a:r>
              <a:rPr lang="en-US" sz="2000">
                <a:latin typeface="Times New Roman"/>
              </a:rPr>
              <a:t>Slide </a:t>
            </a:r>
            <a:fld id="{0414CC04-8397-41B0-B706-4A3406D9DB34}" type="slidenum">
              <a:rPr lang="en-US" sz="2000">
                <a:latin typeface="Times New Roman"/>
              </a:rPr>
              <a:t>&lt;number&gt;</a:t>
            </a:fld>
            <a:endParaRPr/>
          </a:p>
        </p:txBody>
      </p:sp>
      <p:sp>
        <p:nvSpPr>
          <p:cNvPr id="5" name="CustomShape 6"/>
          <p:cNvSpPr/>
          <p:nvPr/>
        </p:nvSpPr>
        <p:spPr>
          <a:xfrm>
            <a:off x="3657600" y="182520"/>
            <a:ext cx="4800600" cy="274680"/>
          </a:xfrm>
          <a:prstGeom prst="rect">
            <a:avLst/>
          </a:prstGeom>
          <a:noFill/>
          <a:ln>
            <a:noFill/>
          </a:ln>
        </p:spPr>
        <p:txBody>
          <a:bodyPr lIns="0" rIns="0" tIns="0" bIns="0" anchor="b"/>
          <a:p>
            <a:pPr lvl="4" algn="r">
              <a:lnSpc>
                <a:spcPct val="100000"/>
              </a:lnSpc>
              <a:buFont typeface="StarSymbol"/>
              <a:buChar char=""/>
            </a:pPr>
            <a:r>
              <a:rPr b="1" lang="en-US">
                <a:solidFill>
                  <a:srgbClr val="000000"/>
                </a:solidFill>
                <a:latin typeface="Times New Roman"/>
              </a:rPr>
              <a:t>doc.: IEEE 802.15-14-0415-00-0sec</a:t>
            </a:r>
            <a:endParaRPr/>
          </a:p>
        </p:txBody>
      </p:sp>
      <p:sp>
        <p:nvSpPr>
          <p:cNvPr id="6" name="Line 7"/>
          <p:cNvSpPr/>
          <p:nvPr/>
        </p:nvSpPr>
        <p:spPr>
          <a:xfrm>
            <a:off x="685800" y="609480"/>
            <a:ext cx="7772400" cy="0"/>
          </a:xfrm>
          <a:prstGeom prst="line">
            <a:avLst/>
          </a:prstGeom>
          <a:ln w="12600">
            <a:solidFill>
              <a:srgbClr val="000000"/>
            </a:solidFill>
            <a:miter/>
          </a:ln>
        </p:spPr>
      </p:sp>
      <p:sp>
        <p:nvSpPr>
          <p:cNvPr id="7" name="CustomShape 8"/>
          <p:cNvSpPr/>
          <p:nvPr/>
        </p:nvSpPr>
        <p:spPr>
          <a:xfrm>
            <a:off x="685800" y="6475320"/>
            <a:ext cx="1972440" cy="609480"/>
          </a:xfrm>
          <a:prstGeom prst="rect">
            <a:avLst/>
          </a:prstGeom>
          <a:noFill/>
          <a:ln>
            <a:noFill/>
          </a:ln>
        </p:spPr>
        <p:txBody>
          <a:bodyPr lIns="0" rIns="0" tIns="0" bIns="0"/>
          <a:p>
            <a:pPr>
              <a:buFont typeface="StarSymbol"/>
              <a:buChar char=""/>
            </a:pPr>
            <a:r>
              <a:rPr lang="en-US" sz="2000">
                <a:latin typeface="Times New Roman"/>
              </a:rPr>
              <a:t>Submission</a:t>
            </a:r>
            <a:endParaRPr/>
          </a:p>
        </p:txBody>
      </p:sp>
      <p:sp>
        <p:nvSpPr>
          <p:cNvPr id="8" name="Line 9"/>
          <p:cNvSpPr/>
          <p:nvPr/>
        </p:nvSpPr>
        <p:spPr>
          <a:xfrm>
            <a:off x="685800" y="6477120"/>
            <a:ext cx="7848720" cy="0"/>
          </a:xfrm>
          <a:prstGeom prst="line">
            <a:avLst/>
          </a:prstGeom>
          <a:ln w="12600">
            <a:solidFill>
              <a:srgbClr val="000000"/>
            </a:solidFill>
            <a:miter/>
          </a:ln>
        </p:spPr>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73600"/>
            <a:ext cx="8229240" cy="1144800"/>
          </a:xfrm>
          <a:prstGeom prst="rect">
            <a:avLst/>
          </a:prstGeom>
        </p:spPr>
        <p:txBody>
          <a:bodyPr lIns="0" rIns="0" tIns="0" bIns="0" anchor="ctr"/>
          <a:p>
            <a:pPr algn="ctr"/>
            <a:r>
              <a:rPr lang="en-US" sz="4400">
                <a:latin typeface="Arial"/>
              </a:rPr>
              <a:t>Click to edit the title text format</a:t>
            </a:r>
            <a:endParaRPr/>
          </a:p>
        </p:txBody>
      </p:sp>
      <p:sp>
        <p:nvSpPr>
          <p:cNvPr id="44" name="PlaceHolder 2"/>
          <p:cNvSpPr>
            <a:spLocks noGrp="1"/>
          </p:cNvSpPr>
          <p:nvPr>
            <p:ph type="body"/>
          </p:nvPr>
        </p:nvSpPr>
        <p:spPr>
          <a:xfrm>
            <a:off x="457200" y="1604520"/>
            <a:ext cx="8046360" cy="3977280"/>
          </a:xfrm>
          <a:prstGeom prst="rect">
            <a:avLst/>
          </a:prstGeom>
        </p:spPr>
        <p:txBody>
          <a:bodyPr lIns="0" rIns="0" tIns="0" bIns="0"/>
          <a:p>
            <a:pPr>
              <a:buSzPct val="45000"/>
              <a:buFont typeface="StarSymbol"/>
              <a:buChar char=""/>
            </a:pPr>
            <a:r>
              <a:rPr lang="en-US" sz="3200">
                <a:latin typeface="Arial"/>
              </a:rPr>
              <a:t>Click to edit the outline text format</a:t>
            </a:r>
            <a:endParaRPr/>
          </a:p>
          <a:p>
            <a:pPr lvl="1">
              <a:buSzPct val="75000"/>
              <a:buFont typeface="StarSymbol"/>
              <a:buChar char=""/>
            </a:pPr>
            <a:r>
              <a:rPr lang="en-US" sz="2800">
                <a:latin typeface="Arial"/>
              </a:rPr>
              <a:t>Second Outline Level</a:t>
            </a:r>
            <a:endParaRPr/>
          </a:p>
          <a:p>
            <a:pPr lvl="2">
              <a:buSzPct val="45000"/>
              <a:buFont typeface="StarSymbol"/>
              <a:buChar char=""/>
            </a:pPr>
            <a:r>
              <a:rPr lang="en-US" sz="2400">
                <a:latin typeface="Arial"/>
              </a:rPr>
              <a:t>Third Outline Level</a:t>
            </a:r>
            <a:endParaRPr/>
          </a:p>
          <a:p>
            <a:pPr lvl="3">
              <a:buSzPct val="75000"/>
              <a:buFont typeface="StarSymbol"/>
              <a:buChar char=""/>
            </a:pPr>
            <a:r>
              <a:rPr lang="en-US" sz="2000">
                <a:latin typeface="Arial"/>
              </a:rPr>
              <a:t>Fourth Outline Level</a:t>
            </a:r>
            <a:endParaRPr/>
          </a:p>
          <a:p>
            <a:pPr lvl="4">
              <a:buSzPct val="45000"/>
              <a:buFont typeface="StarSymbol"/>
              <a:buChar char=""/>
            </a:pPr>
            <a:r>
              <a:rPr lang="en-US" sz="2000">
                <a:latin typeface="Arial"/>
              </a:rPr>
              <a:t>Fifth Outline Level</a:t>
            </a:r>
            <a:endParaRPr/>
          </a:p>
          <a:p>
            <a:pPr lvl="5">
              <a:buSzPct val="45000"/>
              <a:buFont typeface="StarSymbol"/>
              <a:buChar char=""/>
            </a:pPr>
            <a:r>
              <a:rPr lang="en-US" sz="2000">
                <a:latin typeface="Arial"/>
              </a:rPr>
              <a:t>Sixth Outline Level</a:t>
            </a:r>
            <a:endParaRPr/>
          </a:p>
          <a:p>
            <a:pPr lvl="6">
              <a:buSzPct val="45000"/>
              <a:buFont typeface="StarSymbol"/>
              <a:buChar char=""/>
            </a:pPr>
            <a:r>
              <a:rPr lang="en-US" sz="2000">
                <a:latin typeface="Arial"/>
              </a:rPr>
              <a:t>Seventh Outline Level</a:t>
            </a:r>
            <a:endParaRPr/>
          </a:p>
        </p:txBody>
      </p:sp>
      <p:sp>
        <p:nvSpPr>
          <p:cNvPr id="45" name="PlaceHolder 3"/>
          <p:cNvSpPr>
            <a:spLocks noGrp="1"/>
          </p:cNvSpPr>
          <p:nvPr>
            <p:ph type="dt"/>
          </p:nvPr>
        </p:nvSpPr>
        <p:spPr>
          <a:xfrm>
            <a:off x="457200" y="6247440"/>
            <a:ext cx="2130120" cy="472680"/>
          </a:xfrm>
          <a:prstGeom prst="rect">
            <a:avLst/>
          </a:prstGeom>
        </p:spPr>
        <p:txBody>
          <a:bodyPr lIns="0" rIns="0" tIns="0" bIns="0"/>
          <a:p>
            <a:r>
              <a:rPr lang="en-US" sz="1400">
                <a:latin typeface="Times New Roman"/>
              </a:rPr>
              <a:t>&lt;date/time&gt;</a:t>
            </a:r>
            <a:endParaRPr/>
          </a:p>
        </p:txBody>
      </p:sp>
      <p:sp>
        <p:nvSpPr>
          <p:cNvPr id="46" name="PlaceHolder 4"/>
          <p:cNvSpPr>
            <a:spLocks noGrp="1"/>
          </p:cNvSpPr>
          <p:nvPr>
            <p:ph type="ftr"/>
          </p:nvPr>
        </p:nvSpPr>
        <p:spPr>
          <a:xfrm>
            <a:off x="3126960" y="6247440"/>
            <a:ext cx="2898000" cy="472680"/>
          </a:xfrm>
          <a:prstGeom prst="rect">
            <a:avLst/>
          </a:prstGeom>
        </p:spPr>
        <p:txBody>
          <a:bodyPr lIns="0" rIns="0" tIns="0" bIns="0"/>
          <a:p>
            <a:pPr algn="ctr"/>
            <a:r>
              <a:rPr lang="en-US" sz="1400">
                <a:latin typeface="Times New Roman"/>
              </a:rPr>
              <a:t>&lt;footer&gt;</a:t>
            </a:r>
            <a:endParaRPr/>
          </a:p>
        </p:txBody>
      </p:sp>
      <p:sp>
        <p:nvSpPr>
          <p:cNvPr id="47" name="PlaceHolder 5"/>
          <p:cNvSpPr>
            <a:spLocks noGrp="1"/>
          </p:cNvSpPr>
          <p:nvPr>
            <p:ph type="sldNum"/>
          </p:nvPr>
        </p:nvSpPr>
        <p:spPr>
          <a:xfrm>
            <a:off x="6555960" y="6247440"/>
            <a:ext cx="2130120" cy="472680"/>
          </a:xfrm>
          <a:prstGeom prst="rect">
            <a:avLst/>
          </a:prstGeom>
        </p:spPr>
        <p:txBody>
          <a:bodyPr lIns="0" rIns="0" tIns="0" bIns="0"/>
          <a:p>
            <a:pPr algn="r"/>
            <a:fld id="{A945A315-3406-467D-8147-CB24F0D15F98}" type="slidenum">
              <a:rPr lang="en-US" sz="1400">
                <a:latin typeface="Times New Roman"/>
              </a:rPr>
              <a:t>&lt;number&gt;</a:t>
            </a:fld>
            <a:endParaRPr/>
          </a:p>
        </p:txBody>
      </p:sp>
      <p:sp>
        <p:nvSpPr>
          <p:cNvPr id="48" name="Line 6"/>
          <p:cNvSpPr/>
          <p:nvPr/>
        </p:nvSpPr>
        <p:spPr>
          <a:xfrm flipV="1">
            <a:off x="533160" y="6400440"/>
            <a:ext cx="6746760" cy="6480"/>
          </a:xfrm>
          <a:prstGeom prst="line">
            <a:avLst/>
          </a:prstGeom>
          <a:ln w="50760">
            <a:solidFill>
              <a:srgbClr val="2944b7"/>
            </a:solidFill>
            <a:miter/>
          </a:ln>
        </p:spPr>
      </p:sp>
      <p:pic>
        <p:nvPicPr>
          <p:cNvPr id="49" name="Picture 12" descr=""/>
          <p:cNvPicPr/>
          <p:nvPr/>
        </p:nvPicPr>
        <p:blipFill>
          <a:blip r:embed="rId2"/>
          <a:stretch>
            <a:fillRect/>
          </a:stretch>
        </p:blipFill>
        <p:spPr>
          <a:xfrm>
            <a:off x="7503840" y="6229080"/>
            <a:ext cx="1066680" cy="325440"/>
          </a:xfrm>
          <a:prstGeom prst="rect">
            <a:avLst/>
          </a:prstGeom>
          <a:ln>
            <a:noFill/>
          </a:ln>
        </p:spPr>
      </p:pic>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CustomShape 1"/>
          <p:cNvSpPr/>
          <p:nvPr/>
        </p:nvSpPr>
        <p:spPr>
          <a:xfrm>
            <a:off x="152280" y="609480"/>
            <a:ext cx="8991720" cy="4474440"/>
          </a:xfrm>
          <a:prstGeom prst="rect">
            <a:avLst/>
          </a:prstGeom>
          <a:noFill/>
          <a:ln>
            <a:noFill/>
          </a:ln>
        </p:spPr>
        <p:txBody>
          <a:bodyPr lIns="90000" rIns="90000" tIns="46800" bIns="46800"/>
          <a:p>
            <a:pPr algn="ctr">
              <a:buFont typeface="StarSymbol"/>
              <a:buChar char=""/>
            </a:pPr>
            <a:r>
              <a:rPr b="1" lang="en-US" u="sng">
                <a:solidFill>
                  <a:srgbClr val="000000"/>
                </a:solidFill>
                <a:latin typeface="Times New Roman"/>
              </a:rPr>
              <a:t>Project: IEEE P802.15 Working Group for Wireless Personal Area Networks (WPANs)</a:t>
            </a:r>
            <a:endParaRPr/>
          </a:p>
          <a:p>
            <a:pPr>
              <a:buFont typeface="StarSymbol"/>
              <a:buChar char=""/>
            </a:pPr>
            <a:endParaRPr/>
          </a:p>
          <a:p>
            <a:pPr>
              <a:buFont typeface="StarSymbol"/>
              <a:buChar char=""/>
            </a:pPr>
            <a:r>
              <a:rPr b="1" lang="en-US" sz="1600">
                <a:solidFill>
                  <a:srgbClr val="000000"/>
                </a:solidFill>
                <a:latin typeface="Times New Roman"/>
              </a:rPr>
              <a:t>Submission Title:</a:t>
            </a:r>
            <a:r>
              <a:rPr lang="en-US" sz="1600">
                <a:solidFill>
                  <a:srgbClr val="000000"/>
                </a:solidFill>
                <a:latin typeface="Times New Roman"/>
              </a:rPr>
              <a:t> IG SEC Opening Report for July 2014 Session</a:t>
            </a:r>
            <a:r>
              <a:rPr lang="en-US" sz="1600">
                <a:solidFill>
                  <a:srgbClr val="000000"/>
                </a:solidFill>
                <a:latin typeface="Times New Roman"/>
              </a:rPr>
              <a:t>	</a:t>
            </a:r>
            <a:endParaRPr/>
          </a:p>
          <a:p>
            <a:pPr>
              <a:buFont typeface="StarSymbol"/>
              <a:buChar char=""/>
            </a:pPr>
            <a:r>
              <a:rPr b="1" lang="en-US" sz="1600">
                <a:solidFill>
                  <a:srgbClr val="000000"/>
                </a:solidFill>
                <a:latin typeface="Times New Roman"/>
              </a:rPr>
              <a:t>Date Submitted: 14 July, 2014</a:t>
            </a:r>
            <a:r>
              <a:rPr lang="en-US" sz="1600">
                <a:solidFill>
                  <a:srgbClr val="000000"/>
                </a:solidFill>
                <a:latin typeface="Times New Roman"/>
              </a:rPr>
              <a:t>	</a:t>
            </a:r>
            <a:endParaRPr/>
          </a:p>
          <a:p>
            <a:pPr>
              <a:buFont typeface="StarSymbol"/>
              <a:buChar char=""/>
            </a:pPr>
            <a:r>
              <a:rPr b="1" lang="en-US" sz="1600">
                <a:solidFill>
                  <a:srgbClr val="000000"/>
                </a:solidFill>
                <a:latin typeface="Times New Roman"/>
              </a:rPr>
              <a:t>Source:</a:t>
            </a:r>
            <a:r>
              <a:rPr lang="en-US" sz="1600">
                <a:solidFill>
                  <a:srgbClr val="000000"/>
                </a:solidFill>
                <a:latin typeface="Times New Roman"/>
              </a:rPr>
              <a:t> Tero Kivinen, </a:t>
            </a:r>
            <a:r>
              <a:rPr b="1" lang="en-US" sz="1600">
                <a:solidFill>
                  <a:srgbClr val="000000"/>
                </a:solidFill>
                <a:latin typeface="Times New Roman"/>
              </a:rPr>
              <a:t>Company:</a:t>
            </a:r>
            <a:r>
              <a:rPr lang="en-US" sz="1600">
                <a:solidFill>
                  <a:srgbClr val="000000"/>
                </a:solidFill>
                <a:latin typeface="Times New Roman"/>
              </a:rPr>
              <a:t> INSIDE Secure</a:t>
            </a:r>
            <a:endParaRPr/>
          </a:p>
          <a:p>
            <a:pPr>
              <a:buFont typeface="StarSymbol"/>
              <a:buChar char=""/>
            </a:pPr>
            <a:r>
              <a:rPr b="1" lang="en-US" sz="1600">
                <a:solidFill>
                  <a:srgbClr val="000000"/>
                </a:solidFill>
                <a:latin typeface="Times New Roman"/>
              </a:rPr>
              <a:t>Address:</a:t>
            </a:r>
            <a:r>
              <a:rPr lang="en-US" sz="1600">
                <a:solidFill>
                  <a:srgbClr val="000000"/>
                </a:solidFill>
                <a:latin typeface="Times New Roman"/>
              </a:rPr>
              <a:t> Eerikinkatu 28, FI-00180 Helsinki, Finland</a:t>
            </a:r>
            <a:endParaRPr/>
          </a:p>
          <a:p>
            <a:pPr>
              <a:buFont typeface="StarSymbol"/>
              <a:buChar char=""/>
            </a:pPr>
            <a:r>
              <a:rPr b="1" lang="en-US" sz="1600">
                <a:solidFill>
                  <a:srgbClr val="000000"/>
                </a:solidFill>
                <a:latin typeface="Times New Roman"/>
              </a:rPr>
              <a:t>Voice:</a:t>
            </a:r>
            <a:r>
              <a:rPr lang="en-US" sz="1600">
                <a:solidFill>
                  <a:srgbClr val="000000"/>
                </a:solidFill>
                <a:latin typeface="Times New Roman"/>
              </a:rPr>
              <a:t>+358 20 500 7800, </a:t>
            </a:r>
            <a:r>
              <a:rPr b="1" lang="en-US" sz="1600">
                <a:solidFill>
                  <a:srgbClr val="000000"/>
                </a:solidFill>
                <a:latin typeface="Times New Roman"/>
              </a:rPr>
              <a:t>FAX:</a:t>
            </a:r>
            <a:r>
              <a:rPr lang="en-US" sz="1600">
                <a:solidFill>
                  <a:srgbClr val="000000"/>
                </a:solidFill>
                <a:latin typeface="Times New Roman"/>
              </a:rPr>
              <a:t> +358 20 500 7801, </a:t>
            </a:r>
            <a:r>
              <a:rPr b="1" lang="en-US" sz="1600">
                <a:solidFill>
                  <a:srgbClr val="000000"/>
                </a:solidFill>
                <a:latin typeface="Times New Roman"/>
              </a:rPr>
              <a:t>E-Mail:</a:t>
            </a:r>
            <a:r>
              <a:rPr lang="en-US" sz="1600">
                <a:solidFill>
                  <a:srgbClr val="000000"/>
                </a:solidFill>
                <a:latin typeface="Times New Roman"/>
              </a:rPr>
              <a:t> kivinen@iki.fi</a:t>
            </a:r>
            <a:r>
              <a:rPr lang="en-US" sz="1600">
                <a:solidFill>
                  <a:srgbClr val="000000"/>
                </a:solidFill>
                <a:latin typeface="Times New Roman"/>
              </a:rPr>
              <a:t>	</a:t>
            </a:r>
            <a:endParaRPr/>
          </a:p>
          <a:p>
            <a:pPr>
              <a:buFont typeface="StarSymbol"/>
              <a:buChar char=""/>
            </a:pPr>
            <a:r>
              <a:rPr b="1" lang="en-US" sz="1600">
                <a:solidFill>
                  <a:srgbClr val="000000"/>
                </a:solidFill>
                <a:latin typeface="Times New Roman"/>
              </a:rPr>
              <a:t>Re:</a:t>
            </a:r>
            <a:r>
              <a:rPr lang="en-US" sz="1600">
                <a:solidFill>
                  <a:srgbClr val="000000"/>
                </a:solidFill>
                <a:latin typeface="Times New Roman"/>
              </a:rPr>
              <a:t> IG SEC Opening Report for July 2014 Session</a:t>
            </a:r>
            <a:endParaRPr/>
          </a:p>
          <a:p>
            <a:pPr>
              <a:buFont typeface="StarSymbol"/>
              <a:buChar char=""/>
            </a:pPr>
            <a:r>
              <a:rPr b="1" lang="en-US" sz="1600">
                <a:solidFill>
                  <a:srgbClr val="000000"/>
                </a:solidFill>
                <a:latin typeface="Times New Roman"/>
              </a:rPr>
              <a:t>Abstract:</a:t>
            </a:r>
            <a:r>
              <a:rPr lang="en-US" sz="1600">
                <a:solidFill>
                  <a:srgbClr val="000000"/>
                </a:solidFill>
                <a:latin typeface="Times New Roman"/>
              </a:rPr>
              <a:t>	</a:t>
            </a:r>
            <a:r>
              <a:rPr lang="en-US" sz="1600">
                <a:solidFill>
                  <a:srgbClr val="000000"/>
                </a:solidFill>
                <a:latin typeface="Times New Roman"/>
              </a:rPr>
              <a:t>IG SEC Opening Report for July 2014 Session</a:t>
            </a:r>
            <a:endParaRPr/>
          </a:p>
          <a:p>
            <a:pPr>
              <a:buFont typeface="StarSymbol"/>
              <a:buChar char=""/>
            </a:pPr>
            <a:r>
              <a:rPr b="1" lang="en-US" sz="1600">
                <a:solidFill>
                  <a:srgbClr val="000000"/>
                </a:solidFill>
                <a:latin typeface="Times New Roman"/>
              </a:rPr>
              <a:t>Purpose:</a:t>
            </a:r>
            <a:r>
              <a:rPr lang="en-US" sz="1600">
                <a:solidFill>
                  <a:srgbClr val="000000"/>
                </a:solidFill>
                <a:latin typeface="Times New Roman"/>
              </a:rPr>
              <a:t>	</a:t>
            </a:r>
            <a:endParaRPr/>
          </a:p>
          <a:p>
            <a:pPr>
              <a:buFont typeface="StarSymbol"/>
              <a:buChar char=""/>
            </a:pPr>
            <a:r>
              <a:rPr b="1" lang="en-US" sz="1600">
                <a:solidFill>
                  <a:srgbClr val="000000"/>
                </a:solidFill>
                <a:latin typeface="Times New Roman"/>
              </a:rPr>
              <a:t>Notice:</a:t>
            </a:r>
            <a:r>
              <a:rPr lang="en-US" sz="1600">
                <a:solidFill>
                  <a:srgbClr val="000000"/>
                </a:solidFill>
                <a:latin typeface="Times New Roman"/>
              </a:rPr>
              <a:t>	</a:t>
            </a:r>
            <a:r>
              <a:rPr lang="en-US" sz="1600">
                <a:solidFill>
                  <a:srgbClr val="000000"/>
                </a:solidFill>
                <a:latin typeface="Times New Roman"/>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a:p>
          <a:p>
            <a:pPr>
              <a:buFont typeface="StarSymbol"/>
              <a:buChar char=""/>
            </a:pPr>
            <a:r>
              <a:rPr b="1" lang="en-US" sz="1600">
                <a:solidFill>
                  <a:srgbClr val="000000"/>
                </a:solidFill>
                <a:latin typeface="Times New Roman"/>
              </a:rPr>
              <a:t>Release:</a:t>
            </a:r>
            <a:r>
              <a:rPr lang="en-US" sz="1600">
                <a:solidFill>
                  <a:srgbClr val="000000"/>
                </a:solidFill>
                <a:latin typeface="Times New Roman"/>
              </a:rPr>
              <a:t>	</a:t>
            </a:r>
            <a:r>
              <a:rPr lang="en-US" sz="1600">
                <a:solidFill>
                  <a:srgbClr val="000000"/>
                </a:solidFill>
                <a:latin typeface="Times New Roman"/>
              </a:rPr>
              <a:t>The contributor acknowledges and accepts that this contribution becomes the property of IEEE and may be made publicly available by P802.15.</a:t>
            </a:r>
            <a:r>
              <a:rPr lang="en-US" sz="1600">
                <a:solidFill>
                  <a:srgbClr val="000000"/>
                </a:solidFill>
                <a:latin typeface="Times New Roman"/>
              </a:rPr>
              <a:t>	</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685800" y="685440"/>
            <a:ext cx="7772400" cy="1067040"/>
          </a:xfrm>
          <a:prstGeom prst="rect">
            <a:avLst/>
          </a:prstGeom>
        </p:spPr>
        <p:txBody>
          <a:bodyPr lIns="92160" rIns="92160" tIns="46080" bIns="46080" anchor="ctr"/>
          <a:p>
            <a:pPr algn="ctr"/>
            <a:r>
              <a:rPr lang="en-US" sz="3600">
                <a:latin typeface="Times New Roman"/>
              </a:rPr>
              <a:t>IG SEC Opening Report</a:t>
            </a:r>
            <a:endParaRPr/>
          </a:p>
        </p:txBody>
      </p:sp>
      <p:sp>
        <p:nvSpPr>
          <p:cNvPr id="95" name="TextShape 2"/>
          <p:cNvSpPr txBox="1"/>
          <p:nvPr/>
        </p:nvSpPr>
        <p:spPr>
          <a:xfrm>
            <a:off x="685800" y="1981080"/>
            <a:ext cx="7772400" cy="3977640"/>
          </a:xfrm>
          <a:prstGeom prst="rect">
            <a:avLst/>
          </a:prstGeom>
        </p:spPr>
        <p:txBody>
          <a:bodyPr lIns="0" rIns="0" tIns="0" bIns="0" anchor="ctr"/>
          <a:p>
            <a:pPr algn="ctr"/>
            <a:r>
              <a:rPr lang="en-US" sz="3200">
                <a:latin typeface="Arial"/>
              </a:rPr>
              <a:t>Tero Kivinen</a:t>
            </a:r>
            <a:endParaRPr/>
          </a:p>
          <a:p>
            <a:pPr algn="ctr"/>
            <a:r>
              <a:rPr lang="en-US" sz="3200">
                <a:latin typeface="Arial"/>
              </a:rPr>
              <a:t>San Diego, CA</a:t>
            </a:r>
            <a:endParaRPr/>
          </a:p>
          <a:p>
            <a:pPr algn="ctr"/>
            <a:r>
              <a:rPr lang="en-US" sz="3200">
                <a:latin typeface="Arial"/>
              </a:rPr>
              <a:t>July 14, 2014</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TextShape 1"/>
          <p:cNvSpPr txBox="1"/>
          <p:nvPr/>
        </p:nvSpPr>
        <p:spPr>
          <a:xfrm>
            <a:off x="685800" y="685440"/>
            <a:ext cx="7772400" cy="1067040"/>
          </a:xfrm>
          <a:prstGeom prst="rect">
            <a:avLst/>
          </a:prstGeom>
        </p:spPr>
        <p:txBody>
          <a:bodyPr lIns="92160" rIns="92160" tIns="46080" bIns="46080" anchor="ctr"/>
          <a:p>
            <a:pPr algn="ctr"/>
            <a:r>
              <a:rPr lang="en-US" sz="3600">
                <a:latin typeface="Times New Roman"/>
              </a:rPr>
              <a:t>Meeting Goals</a:t>
            </a:r>
            <a:endParaRPr/>
          </a:p>
        </p:txBody>
      </p:sp>
      <p:sp>
        <p:nvSpPr>
          <p:cNvPr id="97" name="TextShape 2"/>
          <p:cNvSpPr txBox="1"/>
          <p:nvPr/>
        </p:nvSpPr>
        <p:spPr>
          <a:xfrm>
            <a:off x="685800" y="1981080"/>
            <a:ext cx="7772400" cy="3977640"/>
          </a:xfrm>
          <a:prstGeom prst="rect">
            <a:avLst/>
          </a:prstGeom>
        </p:spPr>
        <p:txBody>
          <a:bodyPr lIns="92160" rIns="92160" tIns="46080" bIns="46080"/>
          <a:p>
            <a:pPr>
              <a:buFont typeface="Arial"/>
              <a:buChar char="•"/>
            </a:pPr>
            <a:r>
              <a:rPr lang="en-US" sz="3200">
                <a:latin typeface="Arial"/>
              </a:rPr>
              <a:t>IG SEC</a:t>
            </a:r>
            <a:endParaRPr/>
          </a:p>
          <a:p>
            <a:pPr lvl="1">
              <a:buFont typeface="Arial"/>
              <a:buChar char="–"/>
            </a:pPr>
            <a:r>
              <a:rPr lang="en-US" sz="2800">
                <a:latin typeface="Arial"/>
              </a:rPr>
              <a:t>Monday 14 July, PM2</a:t>
            </a:r>
            <a:endParaRPr/>
          </a:p>
          <a:p>
            <a:pPr lvl="2">
              <a:buFont typeface="Arial"/>
              <a:buChar char="•"/>
            </a:pPr>
            <a:r>
              <a:rPr lang="en-US" sz="2400">
                <a:latin typeface="Arial"/>
              </a:rPr>
              <a:t>Go through Outbound and Inbound state machine presentations</a:t>
            </a:r>
            <a:endParaRPr/>
          </a:p>
          <a:p>
            <a:pPr lvl="2">
              <a:buFont typeface="Arial"/>
              <a:buChar char="•"/>
            </a:pPr>
            <a:r>
              <a:rPr lang="en-US" sz="2400">
                <a:latin typeface="Arial"/>
              </a:rPr>
              <a:t>Frame counter discussion, and talk about the way forward.</a:t>
            </a:r>
            <a:endParaRPr/>
          </a:p>
          <a:p>
            <a:pPr lvl="1">
              <a:buFont typeface="Arial"/>
              <a:buChar char="–"/>
            </a:pPr>
            <a:r>
              <a:rPr lang="en-US" sz="2800">
                <a:latin typeface="Arial"/>
              </a:rPr>
              <a:t>Wednesday 16 July, PM2</a:t>
            </a:r>
            <a:endParaRPr/>
          </a:p>
          <a:p>
            <a:pPr lvl="2">
              <a:buFont typeface="Arial"/>
              <a:buChar char="•"/>
            </a:pPr>
            <a:r>
              <a:rPr lang="en-US" sz="2400">
                <a:latin typeface="Arial"/>
              </a:rPr>
              <a:t>Continue discussing about the way forward.</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TextShape 1"/>
          <p:cNvSpPr txBox="1"/>
          <p:nvPr/>
        </p:nvSpPr>
        <p:spPr>
          <a:xfrm>
            <a:off x="152280" y="533520"/>
            <a:ext cx="8763120" cy="5943960"/>
          </a:xfrm>
          <a:prstGeom prst="rect">
            <a:avLst/>
          </a:prstGeom>
        </p:spPr>
        <p:txBody>
          <a:bodyPr lIns="90360" rIns="90360" tIns="44280" bIns="44280"/>
          <a:p>
            <a:pPr>
              <a:lnSpc>
                <a:spcPct val="80000"/>
              </a:lnSpc>
              <a:buSzPct val="50000"/>
              <a:buFont typeface="StarSymbol"/>
              <a:buChar char=""/>
            </a:pPr>
            <a:r>
              <a:rPr b="1" lang="en-US">
                <a:latin typeface="Arial"/>
              </a:rPr>
              <a:t>	</a:t>
            </a:r>
            <a:r>
              <a:rPr b="1" lang="en-US">
                <a:latin typeface="Arial"/>
              </a:rPr>
              <a:t>The IEEE-SA strongly recommends that at each WG meeting the chair or a designee:</a:t>
            </a:r>
            <a:endParaRPr/>
          </a:p>
          <a:p>
            <a:pPr lvl="1">
              <a:lnSpc>
                <a:spcPct val="80000"/>
              </a:lnSpc>
              <a:buSzPct val="50000"/>
              <a:buFont typeface="Monotype Sorts" charset="2"/>
              <a:buChar char=""/>
            </a:pPr>
            <a:r>
              <a:rPr b="1" lang="en-US" sz="1400">
                <a:latin typeface="Arial"/>
              </a:rPr>
              <a:t>Show slides #1 through #4 of this presentation</a:t>
            </a:r>
            <a:endParaRPr/>
          </a:p>
          <a:p>
            <a:pPr lvl="1">
              <a:lnSpc>
                <a:spcPct val="80000"/>
              </a:lnSpc>
              <a:buSzPct val="50000"/>
              <a:buFont typeface="Monotype Sorts" charset="2"/>
              <a:buChar char=""/>
            </a:pPr>
            <a:r>
              <a:rPr b="1" lang="en-US" sz="1400">
                <a:latin typeface="Arial"/>
              </a:rPr>
              <a:t>Advise the WG attendees that:</a:t>
            </a:r>
            <a:r>
              <a:rPr lang="en-US" sz="1400">
                <a:latin typeface="Arial"/>
              </a:rPr>
              <a:t> </a:t>
            </a:r>
            <a:endParaRPr/>
          </a:p>
          <a:p>
            <a:pPr lvl="2">
              <a:lnSpc>
                <a:spcPct val="80000"/>
              </a:lnSpc>
              <a:buSzPct val="50000"/>
              <a:buFont typeface="Monotype Sorts" charset="2"/>
              <a:buChar char=""/>
            </a:pPr>
            <a:r>
              <a:rPr lang="en-US" sz="1400">
                <a:latin typeface="Arial"/>
              </a:rPr>
              <a:t>The IEEE’s patent policy is described in Clause 6 of the </a:t>
            </a:r>
            <a:r>
              <a:rPr i="1" lang="en-US" sz="1400">
                <a:latin typeface="Arial"/>
              </a:rPr>
              <a:t>IEEE-SA Standards Board Bylaws</a:t>
            </a:r>
            <a:r>
              <a:rPr lang="en-US" sz="1400">
                <a:latin typeface="Arial"/>
              </a:rPr>
              <a:t>;</a:t>
            </a:r>
            <a:endParaRPr/>
          </a:p>
          <a:p>
            <a:pPr lvl="2">
              <a:lnSpc>
                <a:spcPct val="80000"/>
              </a:lnSpc>
              <a:buSzPct val="50000"/>
              <a:buFont typeface="Monotype Sorts" charset="2"/>
              <a:buChar char=""/>
            </a:pPr>
            <a:r>
              <a:rPr lang="en-US" sz="1400">
                <a:latin typeface="Arial"/>
              </a:rPr>
              <a:t>Early identification of patent claims which may be essential for the use of standards under development is strongly encouraged; </a:t>
            </a:r>
            <a:endParaRPr/>
          </a:p>
          <a:p>
            <a:pPr lvl="2">
              <a:lnSpc>
                <a:spcPct val="80000"/>
              </a:lnSpc>
              <a:buSzPct val="50000"/>
              <a:buFont typeface="Monotype Sorts" charset="2"/>
              <a:buChar char=""/>
            </a:pPr>
            <a:r>
              <a:rPr lang="en-US" sz="1400">
                <a:latin typeface="Aria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sz="1400">
                <a:latin typeface="Arial"/>
              </a:rPr>
              <a:t>
</a:t>
            </a:r>
            <a:endParaRPr/>
          </a:p>
          <a:p>
            <a:pPr lvl="1">
              <a:lnSpc>
                <a:spcPct val="20000"/>
              </a:lnSpc>
              <a:buSzPct val="50000"/>
              <a:buFont typeface="Monotype Sorts" charset="2"/>
              <a:buChar char=""/>
            </a:pPr>
            <a:r>
              <a:rPr b="1" lang="en-US" sz="1400">
                <a:latin typeface="Arial"/>
              </a:rPr>
              <a:t>Instruct the WG Secretary to record in the minutes of the relevant WG meeting:</a:t>
            </a:r>
            <a:r>
              <a:rPr lang="en-US" sz="900">
                <a:latin typeface="Arial"/>
              </a:rPr>
              <a:t> </a:t>
            </a:r>
            <a:endParaRPr/>
          </a:p>
          <a:p>
            <a:pPr lvl="2">
              <a:lnSpc>
                <a:spcPct val="80000"/>
              </a:lnSpc>
              <a:buSzPct val="50000"/>
              <a:buFont typeface="Monotype Sorts" charset="2"/>
              <a:buChar char=""/>
            </a:pPr>
            <a:r>
              <a:rPr lang="en-US" sz="1400">
                <a:latin typeface="Arial"/>
              </a:rPr>
              <a:t>That the foregoing information was provided and that slides 1 through 4 (and this slide 0, if applicable) were shown; </a:t>
            </a:r>
            <a:endParaRPr/>
          </a:p>
          <a:p>
            <a:pPr lvl="2">
              <a:lnSpc>
                <a:spcPct val="80000"/>
              </a:lnSpc>
              <a:buSzPct val="50000"/>
              <a:buFont typeface="Monotype Sorts" charset="2"/>
              <a:buChar char=""/>
            </a:pPr>
            <a:r>
              <a:rPr lang="en-US" sz="1400">
                <a:latin typeface="Aria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a:p>
          <a:p>
            <a:pPr lvl="2">
              <a:lnSpc>
                <a:spcPct val="80000"/>
              </a:lnSpc>
              <a:buSzPct val="50000"/>
              <a:buFont typeface="Monotype Sorts" charset="2"/>
              <a:buChar char=""/>
            </a:pPr>
            <a:r>
              <a:rPr lang="en-US" sz="1400">
                <a:latin typeface="Arial"/>
              </a:rPr>
              <a:t>Any responses that were given, specifically the patent claim(s)/patent application claim(s) and/or the holder of the patent claim(s)/patent application claim(s) that were identified (if any) and by whom.</a:t>
            </a:r>
            <a:endParaRPr/>
          </a:p>
          <a:p>
            <a:pPr lvl="2">
              <a:lnSpc>
                <a:spcPct val="80000"/>
              </a:lnSpc>
              <a:buSzPct val="50000"/>
              <a:buFont typeface="Monotype Sorts" charset="2"/>
              <a:buChar char=""/>
            </a:pPr>
            <a:endParaRPr/>
          </a:p>
          <a:p>
            <a:pPr lvl="1">
              <a:lnSpc>
                <a:spcPct val="80000"/>
              </a:lnSpc>
              <a:buSzPct val="50000"/>
              <a:buFont typeface="Monotype Sorts" charset="2"/>
              <a:buChar char=""/>
            </a:pPr>
            <a:r>
              <a:rPr lang="en-US" sz="1400">
                <a:latin typeface="Arial"/>
              </a:rPr>
              <a:t>The WG Chair shall ensure that a request is made to any identified holders of potential essential patent claim(s) to complete and submit a Letter of Assurance.</a:t>
            </a:r>
            <a:endParaRPr/>
          </a:p>
          <a:p>
            <a:pPr lvl="1">
              <a:lnSpc>
                <a:spcPct val="80000"/>
              </a:lnSpc>
              <a:buSzPct val="50000"/>
              <a:buFont typeface="Monotype Sorts" charset="2"/>
              <a:buChar char=""/>
            </a:pPr>
            <a:r>
              <a:rPr lang="en-US" sz="1400">
                <a:latin typeface="Arial"/>
              </a:rPr>
              <a:t>It is recommended that the WG chair review the guidance in </a:t>
            </a:r>
            <a:r>
              <a:rPr i="1" lang="en-US" sz="1400">
                <a:latin typeface="Arial"/>
              </a:rPr>
              <a:t>IEEE-SA Standards Board Operations Manual</a:t>
            </a:r>
            <a:r>
              <a:rPr lang="en-US" sz="1400">
                <a:latin typeface="Arial"/>
              </a:rPr>
              <a:t> 6.3.5 and in FAQs 12 and 12a on inclusion of potential Essential Patent Claims by incorporation or by reference.</a:t>
            </a:r>
            <a:r>
              <a:rPr lang="en-US" sz="1400">
                <a:solidFill>
                  <a:srgbClr val="ff3300"/>
                </a:solidFill>
                <a:latin typeface="Arial"/>
              </a:rPr>
              <a:t> </a:t>
            </a:r>
            <a:endParaRPr/>
          </a:p>
          <a:p>
            <a:pPr lvl="1">
              <a:lnSpc>
                <a:spcPct val="80000"/>
              </a:lnSpc>
              <a:buSzPct val="50000"/>
              <a:buFont typeface="StarSymbol"/>
              <a:buChar char=""/>
            </a:pPr>
            <a:endParaRPr/>
          </a:p>
          <a:p>
            <a:pPr lvl="1">
              <a:lnSpc>
                <a:spcPct val="80000"/>
              </a:lnSpc>
              <a:buSzPct val="50000"/>
              <a:buFont typeface="StarSymbol"/>
              <a:buChar char=""/>
            </a:pPr>
            <a:r>
              <a:rPr lang="en-US" sz="1200">
                <a:latin typeface="Arial"/>
              </a:rPr>
              <a:t>	</a:t>
            </a:r>
            <a:r>
              <a:rPr lang="en-US" sz="1200">
                <a:latin typeface="Arial"/>
              </a:rPr>
              <a:t>Note: </a:t>
            </a:r>
            <a:r>
              <a:rPr b="1" lang="en-US" sz="1200">
                <a:latin typeface="Arial"/>
              </a:rPr>
              <a:t>WG</a:t>
            </a:r>
            <a:r>
              <a:rPr lang="en-US" sz="1200">
                <a:latin typeface="Arial"/>
              </a:rPr>
              <a:t> includes Working Groups, Task Groups, and other standards-developing committees with a PAR approved by the IEEE-SA Standards Board.</a:t>
            </a:r>
            <a:endParaRPr/>
          </a:p>
        </p:txBody>
      </p:sp>
      <p:sp>
        <p:nvSpPr>
          <p:cNvPr id="99" name="TextShape 2"/>
          <p:cNvSpPr txBox="1"/>
          <p:nvPr/>
        </p:nvSpPr>
        <p:spPr>
          <a:xfrm>
            <a:off x="685800" y="-360"/>
            <a:ext cx="7772400" cy="609840"/>
          </a:xfrm>
          <a:prstGeom prst="rect">
            <a:avLst/>
          </a:prstGeom>
        </p:spPr>
        <p:txBody>
          <a:bodyPr lIns="90360" rIns="90360" tIns="44280" bIns="44280" anchor="ctr"/>
          <a:p>
            <a:pPr algn="ctr">
              <a:buSzPct val="45000"/>
              <a:buFont typeface="StarSymbol"/>
              <a:buChar char=""/>
            </a:pPr>
            <a:r>
              <a:rPr lang="en-US" sz="2800" u="sng">
                <a:latin typeface="Arial"/>
              </a:rPr>
              <a:t>Instructions for the WG Chair</a:t>
            </a:r>
            <a:endParaRPr/>
          </a:p>
        </p:txBody>
      </p:sp>
      <p:sp>
        <p:nvSpPr>
          <p:cNvPr id="100" name="CustomShape 3"/>
          <p:cNvSpPr/>
          <p:nvPr/>
        </p:nvSpPr>
        <p:spPr>
          <a:xfrm>
            <a:off x="685800" y="-228600"/>
            <a:ext cx="7772400" cy="1069920"/>
          </a:xfrm>
          <a:prstGeom prst="rect">
            <a:avLst/>
          </a:prstGeom>
          <a:noFill/>
          <a:ln>
            <a:noFill/>
          </a:ln>
        </p:spPr>
      </p:sp>
      <p:sp>
        <p:nvSpPr>
          <p:cNvPr id="101" name="CustomShape 4"/>
          <p:cNvSpPr/>
          <p:nvPr/>
        </p:nvSpPr>
        <p:spPr>
          <a:xfrm>
            <a:off x="380880" y="838080"/>
            <a:ext cx="8458200" cy="5562720"/>
          </a:xfrm>
          <a:prstGeom prst="rect">
            <a:avLst/>
          </a:prstGeom>
          <a:noFill/>
          <a:ln>
            <a:noFill/>
          </a:ln>
        </p:spPr>
      </p:sp>
      <p:sp>
        <p:nvSpPr>
          <p:cNvPr id="102" name="CustomShape 5"/>
          <p:cNvSpPr/>
          <p:nvPr/>
        </p:nvSpPr>
        <p:spPr>
          <a:xfrm>
            <a:off x="-5400" y="6486480"/>
            <a:ext cx="1925640" cy="307080"/>
          </a:xfrm>
          <a:prstGeom prst="rect">
            <a:avLst/>
          </a:prstGeom>
          <a:noFill/>
          <a:ln>
            <a:noFill/>
          </a:ln>
        </p:spPr>
        <p:txBody>
          <a:bodyPr wrap="none" lIns="90000" rIns="90000" tIns="46800" bIns="46800"/>
          <a:p>
            <a:pPr>
              <a:buFont typeface="StarSymbol"/>
              <a:buChar char=""/>
            </a:pPr>
            <a:r>
              <a:rPr b="1" lang="en-US" sz="1400">
                <a:latin typeface="Times New Roman"/>
              </a:rPr>
              <a:t>(Optional to be shown)</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3" name="TextShape 1"/>
          <p:cNvSpPr txBox="1"/>
          <p:nvPr/>
        </p:nvSpPr>
        <p:spPr>
          <a:xfrm>
            <a:off x="304560" y="151920"/>
            <a:ext cx="8839080" cy="838800"/>
          </a:xfrm>
          <a:prstGeom prst="rect">
            <a:avLst/>
          </a:prstGeom>
        </p:spPr>
        <p:txBody>
          <a:bodyPr anchor="ctr"/>
          <a:p>
            <a:pPr algn="ctr">
              <a:buSzPct val="45000"/>
              <a:buFont typeface="StarSymbol"/>
              <a:buChar char=""/>
            </a:pPr>
            <a:r>
              <a:rPr lang="en-US" sz="3200" u="sng">
                <a:latin typeface="Arial"/>
              </a:rPr>
              <a:t>Participants, Patents, and Duty to Inform</a:t>
            </a:r>
            <a:endParaRPr/>
          </a:p>
        </p:txBody>
      </p:sp>
      <p:sp>
        <p:nvSpPr>
          <p:cNvPr id="104" name="TextShape 2"/>
          <p:cNvSpPr txBox="1"/>
          <p:nvPr/>
        </p:nvSpPr>
        <p:spPr>
          <a:xfrm>
            <a:off x="0" y="914040"/>
            <a:ext cx="9144000" cy="5217120"/>
          </a:xfrm>
          <a:prstGeom prst="rect">
            <a:avLst/>
          </a:prstGeom>
        </p:spPr>
        <p:txBody>
          <a:bodyPr/>
          <a:p>
            <a:pPr algn="ctr">
              <a:buSzPct val="50000"/>
              <a:buFont typeface="StarSymbol"/>
              <a:buChar char=""/>
            </a:pPr>
            <a:r>
              <a:rPr b="1" lang="en-US" sz="1600">
                <a:latin typeface="Arial"/>
              </a:rPr>
              <a:t>All participants in this meeting have certain obligations under the IEEE-SA Patent Policy. </a:t>
            </a:r>
            <a:endParaRPr/>
          </a:p>
          <a:p>
            <a:pPr lvl="1">
              <a:buSzPct val="50000"/>
              <a:buFont typeface="Monotype Sorts" charset="2"/>
              <a:buChar char=""/>
            </a:pPr>
            <a:r>
              <a:rPr b="1" lang="en-US" sz="1600">
                <a:solidFill>
                  <a:srgbClr val="003399"/>
                </a:solidFill>
                <a:latin typeface="Arial"/>
              </a:rPr>
              <a:t>Participants [Note: </a:t>
            </a:r>
            <a:r>
              <a:rPr b="1" lang="en-GB" sz="1600">
                <a:solidFill>
                  <a:srgbClr val="003399"/>
                </a:solidFill>
                <a:latin typeface="Arial"/>
              </a:rPr>
              <a:t>Quoted text excerpted from IEEE-SA Standards Board Bylaws subclause 6.2</a:t>
            </a:r>
            <a:r>
              <a:rPr b="1" lang="en-US" sz="1600">
                <a:solidFill>
                  <a:srgbClr val="003399"/>
                </a:solidFill>
                <a:latin typeface="Arial"/>
              </a:rPr>
              <a:t>]:</a:t>
            </a:r>
            <a:endParaRPr/>
          </a:p>
          <a:p>
            <a:pPr lvl="2">
              <a:buSzPct val="50000"/>
              <a:buFont typeface="Monotype Sorts" charset="2"/>
              <a:buChar char=""/>
            </a:pPr>
            <a:r>
              <a:rPr b="1" lang="en-US" sz="1600">
                <a:solidFill>
                  <a:srgbClr val="003399"/>
                </a:solidFill>
                <a:latin typeface="Arial"/>
              </a:rPr>
              <a:t>“</a:t>
            </a:r>
            <a:r>
              <a:rPr b="1" lang="en-US" sz="1600">
                <a:solidFill>
                  <a:srgbClr val="003399"/>
                </a:solidFill>
                <a:latin typeface="Aria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a:p>
          <a:p>
            <a:pPr lvl="3">
              <a:buSzPct val="50000"/>
              <a:buFont typeface="Monotype Sorts" charset="2"/>
              <a:buChar char=""/>
            </a:pPr>
            <a:r>
              <a:rPr b="1" lang="en-US" sz="1400">
                <a:solidFill>
                  <a:srgbClr val="003399"/>
                </a:solidFill>
                <a:latin typeface="Arial"/>
              </a:rPr>
              <a:t>“</a:t>
            </a:r>
            <a:r>
              <a:rPr b="1" lang="en-US" sz="1400">
                <a:solidFill>
                  <a:srgbClr val="003399"/>
                </a:solidFill>
                <a:latin typeface="Arial"/>
              </a:rPr>
              <a:t>Personal awareness” means that the participant “is personally aware that the holder may have a potential Essential Patent Claim,” even if the participant is not personally aware of the specific patents or patent claims</a:t>
            </a:r>
            <a:endParaRPr/>
          </a:p>
          <a:p>
            <a:pPr lvl="2">
              <a:buSzPct val="50000"/>
              <a:buFont typeface="Monotype Sorts" charset="2"/>
              <a:buChar char=""/>
            </a:pPr>
            <a:r>
              <a:rPr b="1" lang="en-US" sz="1600">
                <a:solidFill>
                  <a:srgbClr val="003399"/>
                </a:solidFill>
                <a:latin typeface="Arial"/>
              </a:rPr>
              <a:t>“</a:t>
            </a:r>
            <a:r>
              <a:rPr b="1" lang="en-US" sz="1600">
                <a:solidFill>
                  <a:srgbClr val="003399"/>
                </a:solidFill>
                <a:latin typeface="Aria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endParaRPr/>
          </a:p>
          <a:p>
            <a:pPr lvl="1">
              <a:buSzPct val="50000"/>
              <a:buFont typeface="Monotype Sorts" charset="2"/>
              <a:buChar char=""/>
            </a:pPr>
            <a:r>
              <a:rPr b="1" lang="en-US" sz="1600">
                <a:solidFill>
                  <a:srgbClr val="003399"/>
                </a:solidFill>
                <a:latin typeface="Arial"/>
              </a:rPr>
              <a:t>The above does not apply if the patent claim is already the subject of an Accepted Letter of Assurance that applies to the proposed standard(s) under consideration by this group</a:t>
            </a:r>
            <a:endParaRPr/>
          </a:p>
          <a:p>
            <a:pPr lvl="1">
              <a:buSzPct val="50000"/>
              <a:buFont typeface="Monotype Sorts" charset="2"/>
              <a:buChar char=""/>
            </a:pPr>
            <a:r>
              <a:rPr b="1" lang="en-US" sz="1600">
                <a:solidFill>
                  <a:srgbClr val="003399"/>
                </a:solidFill>
                <a:latin typeface="Arial"/>
              </a:rPr>
              <a:t>Early identification of holders of potential Essential Patent Claims is strongly encouraged</a:t>
            </a:r>
            <a:endParaRPr/>
          </a:p>
          <a:p>
            <a:pPr lvl="1">
              <a:buSzPct val="50000"/>
              <a:buFont typeface="Monotype Sorts" charset="2"/>
              <a:buChar char=""/>
            </a:pPr>
            <a:r>
              <a:rPr b="1" lang="en-US" sz="1600">
                <a:solidFill>
                  <a:srgbClr val="003399"/>
                </a:solidFill>
                <a:latin typeface="Arial"/>
              </a:rPr>
              <a:t>No duty to perform a patent search</a:t>
            </a:r>
            <a:endParaRPr/>
          </a:p>
        </p:txBody>
      </p:sp>
      <p:sp>
        <p:nvSpPr>
          <p:cNvPr id="105" name="CustomShape 3"/>
          <p:cNvSpPr/>
          <p:nvPr/>
        </p:nvSpPr>
        <p:spPr>
          <a:xfrm>
            <a:off x="62280" y="6438960"/>
            <a:ext cx="950400" cy="368280"/>
          </a:xfrm>
          <a:prstGeom prst="rect">
            <a:avLst/>
          </a:prstGeom>
          <a:noFill/>
          <a:ln>
            <a:noFill/>
          </a:ln>
        </p:spPr>
        <p:txBody>
          <a:bodyPr wrap="none" lIns="90000" rIns="90000" tIns="46800" bIns="46800"/>
          <a:p>
            <a:pPr>
              <a:buFont typeface="StarSymbol"/>
              <a:buChar char=""/>
            </a:pPr>
            <a:r>
              <a:rPr b="1" lang="en-US" u="sng">
                <a:latin typeface="Times New Roman"/>
              </a:rPr>
              <a:t>Slide #1</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TextShape 1"/>
          <p:cNvSpPr txBox="1"/>
          <p:nvPr/>
        </p:nvSpPr>
        <p:spPr>
          <a:xfrm>
            <a:off x="685800" y="151920"/>
            <a:ext cx="7772400" cy="1143360"/>
          </a:xfrm>
          <a:prstGeom prst="rect">
            <a:avLst/>
          </a:prstGeom>
        </p:spPr>
        <p:txBody>
          <a:bodyPr anchor="ctr"/>
          <a:p>
            <a:pPr algn="ctr">
              <a:buSzPct val="45000"/>
              <a:buFont typeface="StarSymbol"/>
              <a:buChar char=""/>
            </a:pPr>
            <a:r>
              <a:rPr lang="en-GB" sz="4400" u="sng">
                <a:latin typeface="Arial"/>
              </a:rPr>
              <a:t>Patent Related Links</a:t>
            </a:r>
            <a:endParaRPr/>
          </a:p>
        </p:txBody>
      </p:sp>
      <p:sp>
        <p:nvSpPr>
          <p:cNvPr id="107" name="TextShape 2"/>
          <p:cNvSpPr txBox="1"/>
          <p:nvPr/>
        </p:nvSpPr>
        <p:spPr>
          <a:xfrm>
            <a:off x="-360" y="1294920"/>
            <a:ext cx="8991720" cy="3886560"/>
          </a:xfrm>
          <a:prstGeom prst="rect">
            <a:avLst/>
          </a:prstGeom>
        </p:spPr>
        <p:txBody>
          <a:bodyPr/>
          <a:p>
            <a:pPr lvl="1">
              <a:lnSpc>
                <a:spcPct val="90000"/>
              </a:lnSpc>
              <a:buSzPct val="50000"/>
              <a:buFont typeface="StarSymbol"/>
              <a:buChar char=""/>
            </a:pPr>
            <a:r>
              <a:rPr lang="en-US" sz="2400">
                <a:latin typeface="Arial"/>
                <a:ea typeface="Times New Roman"/>
              </a:rPr>
              <a:t>	</a:t>
            </a:r>
            <a:r>
              <a:rPr lang="en-US" sz="2400">
                <a:latin typeface="Arial"/>
                <a:ea typeface="Times New Roman"/>
              </a:rPr>
              <a:t>All participants should be familiar with their obligations under the IEEE-SA Policies &amp; Procedures for standards development.</a:t>
            </a:r>
            <a:endParaRPr/>
          </a:p>
          <a:p>
            <a:pPr lvl="1">
              <a:lnSpc>
                <a:spcPct val="90000"/>
              </a:lnSpc>
              <a:buSzPct val="50000"/>
              <a:buFont typeface="StarSymbol"/>
              <a:buChar char=""/>
            </a:pPr>
            <a:r>
              <a:rPr lang="en-US" sz="2400">
                <a:latin typeface="Arial"/>
                <a:ea typeface="Times New Roman"/>
              </a:rPr>
              <a:t>	</a:t>
            </a:r>
            <a:r>
              <a:rPr lang="en-US" sz="2400">
                <a:latin typeface="Arial"/>
                <a:ea typeface="Times New Roman"/>
              </a:rPr>
              <a:t>Patent Policy is stated in these sources:</a:t>
            </a:r>
            <a:endParaRPr/>
          </a:p>
          <a:p>
            <a:pPr lvl="1">
              <a:lnSpc>
                <a:spcPct val="90000"/>
              </a:lnSpc>
              <a:buSzPct val="50000"/>
              <a:buFont typeface="StarSymbol"/>
              <a:buChar char=""/>
            </a:pPr>
            <a:r>
              <a:rPr lang="en-GB" sz="2400">
                <a:latin typeface="Arial"/>
              </a:rPr>
              <a:t>	</a:t>
            </a:r>
            <a:r>
              <a:rPr lang="en-GB" sz="2400">
                <a:latin typeface="Arial"/>
              </a:rPr>
              <a:t>	</a:t>
            </a:r>
            <a:r>
              <a:rPr lang="en-GB" sz="2400">
                <a:latin typeface="Arial"/>
              </a:rPr>
              <a:t>IEEE-SA Standards Boards Bylaws</a:t>
            </a:r>
            <a:endParaRPr/>
          </a:p>
          <a:p>
            <a:pPr lvl="1">
              <a:lnSpc>
                <a:spcPct val="90000"/>
              </a:lnSpc>
              <a:buSzPct val="50000"/>
              <a:buFont typeface="StarSymbol"/>
              <a:buChar char=""/>
            </a:pPr>
            <a:r>
              <a:rPr lang="en-US" sz="2100">
                <a:latin typeface="Arial"/>
              </a:rPr>
              <a:t>	</a:t>
            </a:r>
            <a:r>
              <a:rPr lang="en-US" sz="2100">
                <a:latin typeface="Arial"/>
              </a:rPr>
              <a:t>	</a:t>
            </a:r>
            <a:r>
              <a:rPr i="1" lang="en-US" sz="2100">
                <a:latin typeface="Arial"/>
              </a:rPr>
              <a:t>http://standards.ieee.org/develop/policies/bylaws/sect6-7.html#6</a:t>
            </a:r>
            <a:endParaRPr/>
          </a:p>
          <a:p>
            <a:pPr lvl="1">
              <a:lnSpc>
                <a:spcPct val="90000"/>
              </a:lnSpc>
              <a:buSzPct val="50000"/>
              <a:buFont typeface="StarSymbol"/>
              <a:buChar char=""/>
            </a:pPr>
            <a:r>
              <a:rPr lang="en-GB" sz="2400">
                <a:latin typeface="Arial"/>
              </a:rPr>
              <a:t>	</a:t>
            </a:r>
            <a:r>
              <a:rPr lang="en-GB" sz="2400">
                <a:latin typeface="Arial"/>
              </a:rPr>
              <a:t>	</a:t>
            </a:r>
            <a:r>
              <a:rPr lang="en-GB" sz="2400">
                <a:latin typeface="Arial"/>
              </a:rPr>
              <a:t>IEEE-SA Standards Board Operations Manual</a:t>
            </a:r>
            <a:endParaRPr/>
          </a:p>
          <a:p>
            <a:pPr lvl="1">
              <a:lnSpc>
                <a:spcPct val="90000"/>
              </a:lnSpc>
              <a:buSzPct val="50000"/>
              <a:buFont typeface="StarSymbol"/>
              <a:buChar char=""/>
            </a:pPr>
            <a:r>
              <a:rPr lang="en-US" sz="2400">
                <a:latin typeface="Arial"/>
              </a:rPr>
              <a:t>	</a:t>
            </a:r>
            <a:r>
              <a:rPr lang="en-US" sz="2400">
                <a:latin typeface="Arial"/>
              </a:rPr>
              <a:t>	</a:t>
            </a:r>
            <a:r>
              <a:rPr i="1" lang="en-US" sz="2100">
                <a:latin typeface="Arial"/>
              </a:rPr>
              <a:t>http://standards.ieee.org/develop/policies/opman/sect6.html#6.3</a:t>
            </a:r>
            <a:endParaRPr/>
          </a:p>
          <a:p>
            <a:pPr lvl="1">
              <a:lnSpc>
                <a:spcPct val="90000"/>
              </a:lnSpc>
              <a:buSzPct val="50000"/>
              <a:buFont typeface="StarSymbol"/>
              <a:buChar char=""/>
            </a:pPr>
            <a:r>
              <a:rPr lang="en-US" sz="2400">
                <a:latin typeface="Arial"/>
                <a:ea typeface="Times New Roman"/>
              </a:rPr>
              <a:t>	</a:t>
            </a:r>
            <a:r>
              <a:rPr lang="en-US" sz="2400">
                <a:latin typeface="Arial"/>
                <a:ea typeface="Times New Roman"/>
              </a:rPr>
              <a:t>Material about the patent policy is available at</a:t>
            </a:r>
            <a:r>
              <a:rPr lang="en-US" sz="2400">
                <a:latin typeface="Arial"/>
              </a:rPr>
              <a:t> </a:t>
            </a:r>
            <a:endParaRPr/>
          </a:p>
          <a:p>
            <a:pPr lvl="1">
              <a:lnSpc>
                <a:spcPct val="90000"/>
              </a:lnSpc>
              <a:buSzPct val="50000"/>
              <a:buFont typeface="StarSymbol"/>
              <a:buChar char=""/>
            </a:pPr>
            <a:r>
              <a:rPr lang="en-US" sz="2400">
                <a:latin typeface="Arial"/>
              </a:rPr>
              <a:t>	</a:t>
            </a:r>
            <a:r>
              <a:rPr lang="en-US" sz="2400">
                <a:latin typeface="Arial"/>
              </a:rPr>
              <a:t>	</a:t>
            </a:r>
            <a:r>
              <a:rPr i="1" lang="en-US" sz="2100">
                <a:latin typeface="Arial"/>
              </a:rPr>
              <a:t>http://standards.ieee.org/about/sasb/patcom/materials.html</a:t>
            </a:r>
            <a:endParaRPr/>
          </a:p>
        </p:txBody>
      </p:sp>
      <p:sp>
        <p:nvSpPr>
          <p:cNvPr id="108" name="CustomShape 3"/>
          <p:cNvSpPr/>
          <p:nvPr/>
        </p:nvSpPr>
        <p:spPr>
          <a:xfrm>
            <a:off x="58320" y="6438960"/>
            <a:ext cx="950400" cy="368280"/>
          </a:xfrm>
          <a:prstGeom prst="rect">
            <a:avLst/>
          </a:prstGeom>
          <a:noFill/>
          <a:ln>
            <a:noFill/>
          </a:ln>
        </p:spPr>
        <p:txBody>
          <a:bodyPr wrap="none" lIns="90000" rIns="90000" tIns="46800" bIns="46800"/>
          <a:p>
            <a:pPr>
              <a:buFont typeface="StarSymbol"/>
              <a:buChar char=""/>
            </a:pPr>
            <a:r>
              <a:rPr b="1" lang="en-US" u="sng">
                <a:latin typeface="Times New Roman"/>
              </a:rPr>
              <a:t>Slide #2</a:t>
            </a:r>
            <a:endParaRPr/>
          </a:p>
        </p:txBody>
      </p:sp>
      <p:sp>
        <p:nvSpPr>
          <p:cNvPr id="109" name="CustomShape 4"/>
          <p:cNvSpPr/>
          <p:nvPr/>
        </p:nvSpPr>
        <p:spPr>
          <a:xfrm>
            <a:off x="1295280" y="5181480"/>
            <a:ext cx="6782040" cy="1154520"/>
          </a:xfrm>
          <a:prstGeom prst="rect">
            <a:avLst/>
          </a:prstGeom>
          <a:noFill/>
          <a:ln>
            <a:noFill/>
          </a:ln>
        </p:spPr>
        <p:txBody>
          <a:bodyPr lIns="90000" rIns="90000" tIns="46800" bIns="46800"/>
          <a:p>
            <a:pPr>
              <a:lnSpc>
                <a:spcPct val="100000"/>
              </a:lnSpc>
              <a:buFont typeface="StarSymbol"/>
              <a:buChar char=""/>
            </a:pPr>
            <a:r>
              <a:rPr b="1" lang="en-US" sz="1200">
                <a:solidFill>
                  <a:srgbClr val="000099"/>
                </a:solidFill>
                <a:latin typeface="Arial"/>
              </a:rPr>
              <a:t>If you have questions, contact the IEEE-SA Standards Board Patent Committee Administrator at patcom@ieee.org or visit http://standards.ieee.org/about/sasb/patcom/index.html</a:t>
            </a:r>
            <a:endParaRPr/>
          </a:p>
          <a:p>
            <a:pPr algn="ctr">
              <a:lnSpc>
                <a:spcPct val="80000"/>
              </a:lnSpc>
              <a:buSzPct val="50000"/>
              <a:buFont typeface="StarSymbol"/>
              <a:buChar char=""/>
            </a:pPr>
            <a:endParaRPr/>
          </a:p>
          <a:p>
            <a:pPr algn="ctr">
              <a:lnSpc>
                <a:spcPct val="80000"/>
              </a:lnSpc>
              <a:buSzPct val="50000"/>
              <a:buFont typeface="StarSymbol"/>
              <a:buChar char=""/>
            </a:pPr>
            <a:r>
              <a:rPr b="1" lang="en-US" sz="1200">
                <a:solidFill>
                  <a:srgbClr val="000099"/>
                </a:solidFill>
                <a:latin typeface="Arial"/>
              </a:rPr>
              <a:t>This slide set is available at https://development.standards.ieee.org/myproject/Public/mytools/mob/slideset.ppt</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0" name="TextShape 1"/>
          <p:cNvSpPr txBox="1"/>
          <p:nvPr/>
        </p:nvSpPr>
        <p:spPr>
          <a:xfrm>
            <a:off x="304920" y="236160"/>
            <a:ext cx="8686800" cy="1432440"/>
          </a:xfrm>
          <a:prstGeom prst="rect">
            <a:avLst/>
          </a:prstGeom>
        </p:spPr>
        <p:txBody>
          <a:bodyPr anchor="ctr"/>
          <a:p>
            <a:pPr algn="ctr">
              <a:buSzPct val="45000"/>
              <a:buFont typeface="StarSymbol"/>
              <a:buChar char=""/>
            </a:pPr>
            <a:r>
              <a:rPr lang="en-US" sz="4400">
                <a:latin typeface="Arial"/>
              </a:rPr>
              <a:t>Call for Potentially Essential Patents</a:t>
            </a:r>
            <a:endParaRPr/>
          </a:p>
        </p:txBody>
      </p:sp>
      <p:sp>
        <p:nvSpPr>
          <p:cNvPr id="111" name="TextShape 2"/>
          <p:cNvSpPr txBox="1"/>
          <p:nvPr/>
        </p:nvSpPr>
        <p:spPr>
          <a:xfrm>
            <a:off x="762120" y="1676520"/>
            <a:ext cx="7772400" cy="4115160"/>
          </a:xfrm>
          <a:prstGeom prst="rect">
            <a:avLst/>
          </a:prstGeom>
        </p:spPr>
        <p:txBody>
          <a:bodyPr/>
          <a:p>
            <a:pPr>
              <a:buSzPct val="45000"/>
              <a:buFont typeface="StarSymbol"/>
              <a:buChar char=""/>
            </a:pPr>
            <a:r>
              <a:rPr lang="en-US" sz="2800">
                <a:latin typeface="Arial"/>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a:p>
          <a:p>
            <a:pPr lvl="1">
              <a:buSzPct val="50000"/>
              <a:buFont typeface="Monotype Sorts" charset="2"/>
              <a:buChar char=""/>
            </a:pPr>
            <a:r>
              <a:rPr lang="en-US" sz="2000">
                <a:latin typeface="Arial"/>
              </a:rPr>
              <a:t>Either speak up now or</a:t>
            </a:r>
            <a:endParaRPr/>
          </a:p>
          <a:p>
            <a:pPr lvl="1">
              <a:buSzPct val="50000"/>
              <a:buFont typeface="Monotype Sorts" charset="2"/>
              <a:buChar char=""/>
            </a:pPr>
            <a:r>
              <a:rPr lang="en-US" sz="2000">
                <a:latin typeface="Arial"/>
              </a:rPr>
              <a:t>Provide the chair of this group with the identity of the holder(s) of any and all such claims as soon as possible or</a:t>
            </a:r>
            <a:endParaRPr/>
          </a:p>
          <a:p>
            <a:pPr lvl="1">
              <a:buSzPct val="50000"/>
              <a:buFont typeface="Monotype Sorts" charset="2"/>
              <a:buChar char=""/>
            </a:pPr>
            <a:r>
              <a:rPr lang="en-US" sz="2000">
                <a:latin typeface="Arial"/>
              </a:rPr>
              <a:t>Cause an LOA to be submitted</a:t>
            </a:r>
            <a:endParaRPr/>
          </a:p>
        </p:txBody>
      </p:sp>
      <p:sp>
        <p:nvSpPr>
          <p:cNvPr id="112" name="CustomShape 3"/>
          <p:cNvSpPr/>
          <p:nvPr/>
        </p:nvSpPr>
        <p:spPr>
          <a:xfrm>
            <a:off x="62280" y="6438960"/>
            <a:ext cx="950400" cy="368280"/>
          </a:xfrm>
          <a:prstGeom prst="rect">
            <a:avLst/>
          </a:prstGeom>
          <a:noFill/>
          <a:ln>
            <a:noFill/>
          </a:ln>
        </p:spPr>
        <p:txBody>
          <a:bodyPr wrap="none" lIns="90000" rIns="90000" tIns="46800" bIns="46800"/>
          <a:p>
            <a:pPr>
              <a:buFont typeface="StarSymbol"/>
              <a:buChar char=""/>
            </a:pPr>
            <a:r>
              <a:rPr b="1" lang="en-US" u="sng">
                <a:latin typeface="Times New Roman"/>
              </a:rPr>
              <a:t>Slide #3</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TextShape 1"/>
          <p:cNvSpPr txBox="1"/>
          <p:nvPr/>
        </p:nvSpPr>
        <p:spPr>
          <a:xfrm>
            <a:off x="380520" y="304560"/>
            <a:ext cx="8458200" cy="609840"/>
          </a:xfrm>
          <a:prstGeom prst="rect">
            <a:avLst/>
          </a:prstGeom>
        </p:spPr>
        <p:txBody>
          <a:bodyPr anchor="ctr"/>
          <a:p>
            <a:pPr algn="ctr">
              <a:buSzPct val="45000"/>
              <a:buFont typeface="StarSymbol"/>
              <a:buChar char=""/>
            </a:pPr>
            <a:r>
              <a:rPr lang="en-US" sz="3200" u="sng">
                <a:latin typeface="Arial"/>
              </a:rPr>
              <a:t>Other Guidelines for IEEE WG Meetings</a:t>
            </a:r>
            <a:endParaRPr/>
          </a:p>
        </p:txBody>
      </p:sp>
      <p:sp>
        <p:nvSpPr>
          <p:cNvPr id="114" name="CustomShape 2"/>
          <p:cNvSpPr/>
          <p:nvPr/>
        </p:nvSpPr>
        <p:spPr>
          <a:xfrm>
            <a:off x="533520" y="228600"/>
            <a:ext cx="8229600" cy="762120"/>
          </a:xfrm>
          <a:prstGeom prst="rect">
            <a:avLst/>
          </a:prstGeom>
          <a:noFill/>
          <a:ln>
            <a:noFill/>
          </a:ln>
        </p:spPr>
      </p:sp>
      <p:sp>
        <p:nvSpPr>
          <p:cNvPr id="115" name="CustomShape 3"/>
          <p:cNvSpPr/>
          <p:nvPr/>
        </p:nvSpPr>
        <p:spPr>
          <a:xfrm>
            <a:off x="533520" y="1066680"/>
            <a:ext cx="8229600" cy="5181840"/>
          </a:xfrm>
          <a:prstGeom prst="rect">
            <a:avLst/>
          </a:prstGeom>
          <a:noFill/>
          <a:ln>
            <a:noFill/>
          </a:ln>
        </p:spPr>
        <p:txBody>
          <a:bodyPr lIns="90000" rIns="90000" tIns="46800" bIns="46800"/>
          <a:p>
            <a:pPr>
              <a:lnSpc>
                <a:spcPct val="80000"/>
              </a:lnSpc>
              <a:buSzPct val="50000"/>
              <a:buFont typeface="Monotype Sorts" charset="2"/>
              <a:buChar char=""/>
            </a:pPr>
            <a:endParaRPr/>
          </a:p>
          <a:p>
            <a:pPr>
              <a:lnSpc>
                <a:spcPct val="80000"/>
              </a:lnSpc>
              <a:buSzPct val="50000"/>
              <a:buFont typeface="Monotype Sorts" charset="2"/>
              <a:buChar char=""/>
            </a:pPr>
            <a:r>
              <a:rPr b="1" lang="en-US">
                <a:solidFill>
                  <a:srgbClr val="000099"/>
                </a:solidFill>
                <a:latin typeface="Arial"/>
              </a:rPr>
              <a:t>All IEEE-SA standards meetings shall be conducted in compliance with all applicable laws, including antitrust and competition laws. </a:t>
            </a:r>
            <a:endParaRPr/>
          </a:p>
          <a:p>
            <a:pPr lvl="1">
              <a:lnSpc>
                <a:spcPct val="80000"/>
              </a:lnSpc>
              <a:buSzPct val="50000"/>
              <a:buFont typeface="Monotype Sorts" charset="2"/>
              <a:buChar char=""/>
            </a:pPr>
            <a:r>
              <a:rPr b="1" lang="en-US" sz="1600">
                <a:solidFill>
                  <a:srgbClr val="000099"/>
                </a:solidFill>
                <a:latin typeface="Arial"/>
              </a:rPr>
              <a:t>Don’t discuss the interpretation, validity, or essentiality of patents/patent claims. </a:t>
            </a:r>
            <a:endParaRPr/>
          </a:p>
          <a:p>
            <a:pPr lvl="1">
              <a:lnSpc>
                <a:spcPct val="80000"/>
              </a:lnSpc>
              <a:buSzPct val="50000"/>
              <a:buFont typeface="Monotype Sorts" charset="2"/>
              <a:buChar char=""/>
            </a:pPr>
            <a:r>
              <a:rPr b="1" lang="en-US" sz="1600">
                <a:solidFill>
                  <a:srgbClr val="000099"/>
                </a:solidFill>
                <a:latin typeface="Arial"/>
              </a:rPr>
              <a:t>Don’t discuss specific license rates, terms, or conditions.</a:t>
            </a:r>
            <a:endParaRPr/>
          </a:p>
          <a:p>
            <a:pPr lvl="2">
              <a:lnSpc>
                <a:spcPct val="80000"/>
              </a:lnSpc>
              <a:buSzPct val="50000"/>
              <a:buFont typeface="Monotype Sorts" charset="2"/>
              <a:buChar char=""/>
            </a:pPr>
            <a:r>
              <a:rPr lang="en-US" sz="1400">
                <a:solidFill>
                  <a:srgbClr val="000099"/>
                </a:solidFill>
                <a:latin typeface="Arial"/>
              </a:rPr>
              <a:t>Relative costs, including licensing costs of essential patent claims, of different technical approaches may be discussed in standards development meetings. </a:t>
            </a:r>
            <a:endParaRPr/>
          </a:p>
          <a:p>
            <a:pPr lvl="3">
              <a:lnSpc>
                <a:spcPct val="80000"/>
              </a:lnSpc>
              <a:buSzPct val="50000"/>
              <a:buFont typeface="Monotype Sorts" charset="2"/>
              <a:buChar char=""/>
            </a:pPr>
            <a:r>
              <a:rPr lang="en-GB" sz="1400">
                <a:solidFill>
                  <a:srgbClr val="000099"/>
                </a:solidFill>
                <a:latin typeface="Arial"/>
              </a:rPr>
              <a:t>Technical considerations remain primary focus</a:t>
            </a:r>
            <a:endParaRPr/>
          </a:p>
          <a:p>
            <a:pPr lvl="1">
              <a:lnSpc>
                <a:spcPct val="80000"/>
              </a:lnSpc>
              <a:buSzPct val="50000"/>
              <a:buFont typeface="Monotype Sorts" charset="2"/>
              <a:buChar char=""/>
            </a:pPr>
            <a:r>
              <a:rPr b="1" lang="en-US" sz="1600">
                <a:solidFill>
                  <a:srgbClr val="000099"/>
                </a:solidFill>
                <a:latin typeface="Arial"/>
              </a:rPr>
              <a:t>Don’t discuss or engage in the fixing of product prices, allocation of customers, or division of sales markets.</a:t>
            </a:r>
            <a:endParaRPr/>
          </a:p>
          <a:p>
            <a:pPr lvl="1">
              <a:lnSpc>
                <a:spcPct val="80000"/>
              </a:lnSpc>
              <a:buSzPct val="50000"/>
              <a:buFont typeface="Monotype Sorts" charset="2"/>
              <a:buChar char=""/>
            </a:pPr>
            <a:r>
              <a:rPr b="1" lang="en-US" sz="1600">
                <a:solidFill>
                  <a:srgbClr val="000099"/>
                </a:solidFill>
                <a:latin typeface="Arial"/>
              </a:rPr>
              <a:t>Don’t discuss the status or substance of ongoing or threatened litigation.</a:t>
            </a:r>
            <a:endParaRPr/>
          </a:p>
          <a:p>
            <a:pPr lvl="1">
              <a:lnSpc>
                <a:spcPct val="80000"/>
              </a:lnSpc>
              <a:buSzPct val="50000"/>
              <a:buFont typeface="Monotype Sorts" charset="2"/>
              <a:buChar char=""/>
            </a:pPr>
            <a:r>
              <a:rPr b="1" lang="en-US" sz="1600">
                <a:solidFill>
                  <a:srgbClr val="000099"/>
                </a:solidFill>
                <a:latin typeface="Arial"/>
              </a:rPr>
              <a:t>Don’t be silent if inappropriate topics are discussed … do formally object.</a:t>
            </a:r>
            <a:endParaRPr/>
          </a:p>
          <a:p>
            <a:pPr algn="ctr">
              <a:lnSpc>
                <a:spcPct val="80000"/>
              </a:lnSpc>
              <a:buSzPct val="50000"/>
              <a:buFont typeface="StarSymbol"/>
              <a:buChar char=""/>
            </a:pPr>
            <a:r>
              <a:rPr b="1" lang="en-US" sz="1000">
                <a:solidFill>
                  <a:srgbClr val="000099"/>
                </a:solidFill>
                <a:latin typeface="Arial"/>
              </a:rPr>
              <a:t>---------------------------------------------------------------   </a:t>
            </a:r>
            <a:endParaRPr/>
          </a:p>
          <a:p>
            <a:pPr algn="ctr">
              <a:lnSpc>
                <a:spcPct val="80000"/>
              </a:lnSpc>
              <a:buSzPct val="50000"/>
              <a:buFont typeface="StarSymbol"/>
              <a:buChar char=""/>
            </a:pPr>
            <a:r>
              <a:rPr b="1" lang="en-US" sz="1200">
                <a:solidFill>
                  <a:srgbClr val="000099"/>
                </a:solidFill>
                <a:latin typeface="Arial"/>
              </a:rPr>
              <a:t>See </a:t>
            </a:r>
            <a:r>
              <a:rPr b="1" i="1" lang="en-US" sz="1200">
                <a:solidFill>
                  <a:srgbClr val="000099"/>
                </a:solidFill>
                <a:latin typeface="Arial"/>
              </a:rPr>
              <a:t>IEEE-SA Standards Board Operations Manual</a:t>
            </a:r>
            <a:r>
              <a:rPr b="1" lang="en-US" sz="1200">
                <a:solidFill>
                  <a:srgbClr val="000099"/>
                </a:solidFill>
                <a:latin typeface="Arial"/>
              </a:rPr>
              <a:t>, clause 5.3.10 and </a:t>
            </a:r>
            <a:r>
              <a:rPr b="1" lang="en-GB" sz="1200">
                <a:solidFill>
                  <a:srgbClr val="000099"/>
                </a:solidFill>
                <a:latin typeface="Arial"/>
              </a:rPr>
              <a:t>“Promoting Competition and Innovation: What You Need to Know about the IEEE Standards Association's Antitrust and Competition Policy”</a:t>
            </a:r>
            <a:r>
              <a:rPr b="1" lang="en-US" sz="1200">
                <a:solidFill>
                  <a:srgbClr val="000099"/>
                </a:solidFill>
                <a:latin typeface="Arial"/>
              </a:rPr>
              <a:t> for more details.</a:t>
            </a:r>
            <a:endParaRPr/>
          </a:p>
        </p:txBody>
      </p:sp>
      <p:sp>
        <p:nvSpPr>
          <p:cNvPr id="116" name="CustomShape 4"/>
          <p:cNvSpPr/>
          <p:nvPr/>
        </p:nvSpPr>
        <p:spPr>
          <a:xfrm>
            <a:off x="58320" y="6438960"/>
            <a:ext cx="950400" cy="368280"/>
          </a:xfrm>
          <a:prstGeom prst="rect">
            <a:avLst/>
          </a:prstGeom>
          <a:noFill/>
          <a:ln>
            <a:noFill/>
          </a:ln>
        </p:spPr>
        <p:txBody>
          <a:bodyPr wrap="none" lIns="90000" rIns="90000" tIns="46800" bIns="46800"/>
          <a:p>
            <a:pPr>
              <a:buFont typeface="StarSymbol"/>
              <a:buChar char=""/>
            </a:pPr>
            <a:r>
              <a:rPr b="1" lang="en-US" u="sng">
                <a:latin typeface="Times New Roman"/>
              </a:rPr>
              <a:t>Slide #4</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TextShape 1"/>
          <p:cNvSpPr txBox="1"/>
          <p:nvPr/>
        </p:nvSpPr>
        <p:spPr>
          <a:xfrm>
            <a:off x="685800" y="685440"/>
            <a:ext cx="7772400" cy="1067040"/>
          </a:xfrm>
          <a:prstGeom prst="rect">
            <a:avLst/>
          </a:prstGeom>
        </p:spPr>
        <p:txBody>
          <a:bodyPr lIns="92160" rIns="92160" tIns="46080" bIns="46080" anchor="ctr"/>
          <a:p>
            <a:pPr algn="ctr"/>
            <a:r>
              <a:rPr lang="en-US" sz="3600">
                <a:latin typeface="Times New Roman"/>
              </a:rPr>
              <a:t>Detailed Agenda</a:t>
            </a:r>
            <a:endParaRPr/>
          </a:p>
        </p:txBody>
      </p:sp>
      <p:sp>
        <p:nvSpPr>
          <p:cNvPr id="118" name="TextShape 2"/>
          <p:cNvSpPr txBox="1"/>
          <p:nvPr/>
        </p:nvSpPr>
        <p:spPr>
          <a:xfrm>
            <a:off x="685800" y="1981080"/>
            <a:ext cx="7772400" cy="3977640"/>
          </a:xfrm>
          <a:prstGeom prst="rect">
            <a:avLst/>
          </a:prstGeom>
        </p:spPr>
        <p:txBody>
          <a:bodyPr lIns="92160" rIns="92160" tIns="46080" bIns="46080"/>
          <a:p>
            <a:pPr lvl="1">
              <a:buFont typeface="Arial"/>
              <a:buChar char="–"/>
            </a:pPr>
            <a:r>
              <a:rPr lang="en-US" sz="2800">
                <a:latin typeface="Arial"/>
              </a:rPr>
              <a:t>Monday 14 July, PM2</a:t>
            </a:r>
            <a:endParaRPr/>
          </a:p>
          <a:p>
            <a:pPr lvl="2">
              <a:buFont typeface="Arial"/>
              <a:buChar char="•"/>
            </a:pPr>
            <a:r>
              <a:rPr lang="en-US" sz="2400">
                <a:latin typeface="Arial"/>
              </a:rPr>
              <a:t>Opening Slides</a:t>
            </a:r>
            <a:endParaRPr/>
          </a:p>
          <a:p>
            <a:pPr lvl="2">
              <a:buFont typeface="Arial"/>
              <a:buChar char="•"/>
            </a:pPr>
            <a:r>
              <a:rPr lang="en-US" sz="2400">
                <a:latin typeface="Arial"/>
              </a:rPr>
              <a:t>Outbound state machine changes (15-14-0342)</a:t>
            </a:r>
            <a:endParaRPr/>
          </a:p>
          <a:p>
            <a:pPr lvl="2">
              <a:buFont typeface="Arial"/>
              <a:buChar char="•"/>
            </a:pPr>
            <a:r>
              <a:rPr lang="en-US" sz="2400">
                <a:latin typeface="Arial"/>
              </a:rPr>
              <a:t>Inbound state machine changes (15-14-0356)</a:t>
            </a:r>
            <a:endParaRPr/>
          </a:p>
          <a:p>
            <a:pPr lvl="2">
              <a:buFont typeface="Arial"/>
              <a:buChar char="•"/>
            </a:pPr>
            <a:r>
              <a:rPr lang="en-US" sz="2400">
                <a:latin typeface="Arial"/>
              </a:rPr>
              <a:t>Discussion, and way forward</a:t>
            </a:r>
            <a:endParaRPr/>
          </a:p>
          <a:p>
            <a:pPr lvl="2">
              <a:buFont typeface="Arial"/>
              <a:buChar char="•"/>
            </a:pPr>
            <a:r>
              <a:rPr lang="en-US" sz="2400">
                <a:latin typeface="Arial"/>
              </a:rPr>
              <a:t>Recess</a:t>
            </a:r>
            <a:endParaRPr/>
          </a:p>
          <a:p>
            <a:pPr lvl="1">
              <a:buFont typeface="Arial"/>
              <a:buChar char="–"/>
            </a:pPr>
            <a:r>
              <a:rPr lang="en-US" sz="2800">
                <a:latin typeface="Arial"/>
              </a:rPr>
              <a:t>Wednesday 16 July, PM2</a:t>
            </a:r>
            <a:endParaRPr/>
          </a:p>
          <a:p>
            <a:pPr lvl="2">
              <a:buFont typeface="Arial"/>
              <a:buChar char="•"/>
            </a:pPr>
            <a:r>
              <a:rPr lang="en-US" sz="2400">
                <a:latin typeface="Arial"/>
              </a:rPr>
              <a:t>Continue discussion about way forward</a:t>
            </a:r>
            <a:endParaRPr/>
          </a:p>
          <a:p>
            <a:pPr lvl="2">
              <a:buFont typeface="Arial"/>
              <a:buChar char="•"/>
            </a:pPr>
            <a:r>
              <a:rPr lang="en-US" sz="2400">
                <a:latin typeface="Arial"/>
              </a:rPr>
              <a:t>Set up conference calls?</a:t>
            </a:r>
            <a:endParaRPr/>
          </a:p>
          <a:p>
            <a:pPr lvl="2">
              <a:buFont typeface="Arial"/>
              <a:buChar char="•"/>
            </a:pPr>
            <a:r>
              <a:rPr lang="en-US" sz="2400">
                <a:latin typeface="Arial"/>
              </a:rPr>
              <a:t>Adjourn</a:t>
            </a:r>
            <a:endParaRPr/>
          </a:p>
          <a:p>
            <a:pPr lvl="2">
              <a:buFont typeface="Arial"/>
              <a:buChar char="•"/>
            </a:pP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