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0" r:id="rId3"/>
    <p:sldId id="261" r:id="rId4"/>
    <p:sldId id="266" r:id="rId5"/>
    <p:sldId id="262" r:id="rId6"/>
    <p:sldId id="270" r:id="rId7"/>
    <p:sldId id="267" r:id="rId8"/>
    <p:sldId id="263" r:id="rId9"/>
    <p:sldId id="268"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0" d="100"/>
          <a:sy n="60" d="100"/>
        </p:scale>
        <p:origin x="-50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May 2014</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May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15-14-0316-00-0sru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5" r:id="rId4"/>
    <p:sldLayoutId id="2147483661" r:id="rId5"/>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smtClean="0"/>
              <a:t>May 2014</a:t>
            </a:r>
            <a:endParaRPr lang="en-US" altLang="ja-JP" dirty="0"/>
          </a:p>
        </p:txBody>
      </p:sp>
      <p:sp>
        <p:nvSpPr>
          <p:cNvPr id="5" name="フッター プレースホルダ 2"/>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Closing report for March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[15 May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[SG </a:t>
            </a:r>
            <a:r>
              <a:rPr lang="en-US" altLang="ja-JP" sz="1600" dirty="0" smtClean="0">
                <a:latin typeface="Times New Roman" pitchFamily="16" charset="0"/>
                <a:ea typeface="ＭＳ Ｐゴシック" pitchFamily="50" charset="-128"/>
              </a:rPr>
              <a:t>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a:t>
            </a:r>
            <a:r>
              <a:rPr lang="en-US" altLang="ja-JP" sz="1600" dirty="0" smtClean="0">
                <a:ea typeface="ＭＳ Ｐゴシック" charset="-128"/>
              </a:rPr>
              <a:t> May 2014 </a:t>
            </a:r>
            <a:r>
              <a:rPr lang="en-US" altLang="ja-JP" sz="1600" dirty="0" smtClean="0">
                <a:ea typeface="ＭＳ Ｐゴシック" pitchFamily="-65" charset="-128"/>
              </a:rPr>
              <a:t>at Waikoloa</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smtClean="0"/>
              <a:t>May 2014</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988840"/>
            <a:ext cx="7632848" cy="3456384"/>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Waikoloa, HI </a:t>
            </a:r>
            <a:br>
              <a:rPr lang="en-US" altLang="ja-JP" dirty="0" smtClean="0">
                <a:ea typeface="ＭＳ Ｐゴシック" pitchFamily="50" charset="-128"/>
              </a:rPr>
            </a:br>
            <a:r>
              <a:rPr lang="en-US" altLang="ja-JP" dirty="0" smtClean="0">
                <a:ea typeface="ＭＳ Ｐゴシック" pitchFamily="50" charset="-128"/>
              </a:rPr>
              <a:t>May 15,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fontScale="92500" lnSpcReduction="10000"/>
          </a:bodyPr>
          <a:lstStyle/>
          <a:p>
            <a:r>
              <a:rPr lang="en-US" altLang="ja-JP" sz="2800" dirty="0" smtClean="0"/>
              <a:t>SG SRU meeting call to order</a:t>
            </a:r>
          </a:p>
          <a:p>
            <a:r>
              <a:rPr lang="en-US" altLang="ja-JP" sz="2800" dirty="0" smtClean="0"/>
              <a:t>Call for essential patents and policies &amp; procedures reminder </a:t>
            </a:r>
          </a:p>
          <a:p>
            <a:r>
              <a:rPr lang="en-US" altLang="ja-JP" sz="2800" dirty="0" smtClean="0"/>
              <a:t>Approve meeting minutes</a:t>
            </a:r>
          </a:p>
          <a:p>
            <a:r>
              <a:rPr lang="en-US" altLang="ja-JP" sz="2800" dirty="0" smtClean="0"/>
              <a:t>Status of PAR, CSD development and Timeline</a:t>
            </a:r>
          </a:p>
          <a:p>
            <a:r>
              <a:rPr lang="en-US" altLang="ja-JP" sz="2800" dirty="0" smtClean="0"/>
              <a:t>Presentations</a:t>
            </a:r>
          </a:p>
          <a:p>
            <a:r>
              <a:rPr lang="en-US" altLang="ja-JP" sz="2800" dirty="0" smtClean="0"/>
              <a:t>Finalizes PAR and CSD documents</a:t>
            </a:r>
          </a:p>
          <a:p>
            <a:r>
              <a:rPr lang="en-US" altLang="ja-JP" sz="2800" dirty="0" smtClean="0"/>
              <a:t>Plan for July meeting</a:t>
            </a:r>
          </a:p>
          <a:p>
            <a:r>
              <a:rPr lang="en-US" altLang="ja-JP" sz="2800" dirty="0" smtClean="0">
                <a:ea typeface="ＭＳ Ｐゴシック" pitchFamily="50" charset="-128"/>
              </a:rPr>
              <a:t>Report on progress to WG</a:t>
            </a:r>
            <a:endParaRPr lang="en-US" altLang="ja-JP" sz="2800" dirty="0">
              <a:ea typeface="ＭＳ Ｐゴシック" pitchFamily="50" charset="-128"/>
            </a:endParaRPr>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4</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355893728"/>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a:bodyPr>
          <a:lstStyle/>
          <a:p>
            <a:pPr>
              <a:lnSpc>
                <a:spcPct val="80000"/>
              </a:lnSpc>
            </a:pPr>
            <a:r>
              <a:rPr lang="en-US" altLang="ja-JP" sz="2400" dirty="0" smtClean="0">
                <a:ea typeface="ＭＳ Ｐゴシック" pitchFamily="50" charset="-128"/>
              </a:rPr>
              <a:t>2 meetings were held at PM2 on </a:t>
            </a:r>
            <a:r>
              <a:rPr lang="en-US" altLang="ko-KR" sz="2400" dirty="0" smtClean="0">
                <a:ea typeface="굴림" pitchFamily="34" charset="-127"/>
              </a:rPr>
              <a:t>May 13 and PM1 on May 14.</a:t>
            </a:r>
          </a:p>
          <a:p>
            <a:pPr>
              <a:lnSpc>
                <a:spcPct val="80000"/>
              </a:lnSpc>
            </a:pPr>
            <a:r>
              <a:rPr lang="en-US" altLang="ja-JP" sz="2400" dirty="0" smtClean="0">
                <a:ea typeface="ＭＳ Ｐゴシック" pitchFamily="50" charset="-128"/>
              </a:rPr>
              <a:t>Approve meeting minutes </a:t>
            </a:r>
          </a:p>
          <a:p>
            <a:pPr marL="900113" lvl="2" indent="-177800"/>
            <a:r>
              <a:rPr lang="en-US" altLang="ja-JP" sz="2000" dirty="0" smtClean="0"/>
              <a:t>SG SRU March 2014 Meeting Minutes (15-14-0193)</a:t>
            </a:r>
          </a:p>
          <a:p>
            <a:r>
              <a:rPr lang="en-US" altLang="ja-JP" sz="2400" dirty="0" smtClean="0"/>
              <a:t>Finalizes PAR (15-13-615) and CSD (15-14-0175) documents</a:t>
            </a:r>
          </a:p>
          <a:p>
            <a:pPr lvl="1"/>
            <a:endParaRPr lang="en-US" altLang="ja-JP" sz="2000" dirty="0" smtClean="0"/>
          </a:p>
          <a:p>
            <a:pPr>
              <a:lnSpc>
                <a:spcPct val="80000"/>
              </a:lnSpc>
            </a:pPr>
            <a:r>
              <a:rPr lang="en-US" altLang="ja-JP" sz="2400" dirty="0" smtClean="0"/>
              <a:t>Confirm of plan for July meeting</a:t>
            </a: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r>
              <a:rPr lang="en-US" altLang="ja-JP" sz="2400" dirty="0"/>
              <a:t>Proposed updates on SRU </a:t>
            </a:r>
            <a:r>
              <a:rPr lang="en-US" altLang="ja-JP" sz="2400" dirty="0" smtClean="0"/>
              <a:t>PAR(15-14-0278) </a:t>
            </a:r>
            <a:r>
              <a:rPr lang="en-US" altLang="ja-JP" sz="2400" dirty="0"/>
              <a:t>by Masa </a:t>
            </a:r>
            <a:r>
              <a:rPr lang="en-US" altLang="ja-JP" sz="2400" dirty="0" smtClean="0"/>
              <a:t>Ariyoshi</a:t>
            </a:r>
            <a:endParaRPr lang="en-US" altLang="ja-JP" sz="2400" dirty="0"/>
          </a:p>
          <a:p>
            <a:r>
              <a:rPr lang="en-US" altLang="ja-JP" sz="2400" dirty="0" smtClean="0"/>
              <a:t>Working </a:t>
            </a:r>
            <a:r>
              <a:rPr lang="en-US" altLang="ja-JP" sz="2400" dirty="0"/>
              <a:t>Draft of SG SRU PAR (</a:t>
            </a:r>
            <a:r>
              <a:rPr lang="en-US" altLang="ja-JP" sz="2400" dirty="0" smtClean="0"/>
              <a:t>15-13-615) </a:t>
            </a:r>
            <a:r>
              <a:rPr lang="en-US" altLang="ja-JP" sz="2400" dirty="0"/>
              <a:t>by Shoichi Kitazawa</a:t>
            </a:r>
          </a:p>
          <a:p>
            <a:r>
              <a:rPr lang="en-US" altLang="ja-JP" sz="2400" dirty="0" smtClean="0"/>
              <a:t>Working </a:t>
            </a:r>
            <a:r>
              <a:rPr lang="en-US" altLang="ja-JP" sz="2400" dirty="0"/>
              <a:t>Draft of SG SRU </a:t>
            </a:r>
            <a:r>
              <a:rPr lang="en-US" altLang="ja-JP" sz="2400" dirty="0" smtClean="0"/>
              <a:t>CSD (15-14-0175) by Masa Ariyoshi</a:t>
            </a:r>
          </a:p>
          <a:p>
            <a:pPr>
              <a:buNone/>
            </a:pPr>
            <a:endParaRPr lang="en-US" altLang="ja-JP" sz="2400" dirty="0" smtClean="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251520" y="685800"/>
            <a:ext cx="8640960" cy="1066800"/>
          </a:xfrm>
        </p:spPr>
        <p:txBody>
          <a:bodyPr>
            <a:normAutofit fontScale="90000"/>
          </a:bodyPr>
          <a:lstStyle/>
          <a:p>
            <a:r>
              <a:rPr lang="de-DE" altLang="ja-JP" dirty="0" smtClean="0"/>
              <a:t>Motion to approve the SG </a:t>
            </a:r>
            <a:r>
              <a:rPr lang="en-US" altLang="ja-JP" dirty="0" smtClean="0"/>
              <a:t>SRU</a:t>
            </a:r>
            <a:r>
              <a:rPr lang="de-DE" altLang="ja-JP" dirty="0" smtClean="0"/>
              <a:t> PAR and</a:t>
            </a:r>
            <a:r>
              <a:rPr lang="ja-JP" altLang="en-US" dirty="0" smtClean="0"/>
              <a:t> </a:t>
            </a:r>
            <a:r>
              <a:rPr lang="en-US" altLang="ja-JP" dirty="0" smtClean="0"/>
              <a:t>CSD</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7</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
        <p:nvSpPr>
          <p:cNvPr id="7" name="正方形/長方形 6"/>
          <p:cNvSpPr/>
          <p:nvPr/>
        </p:nvSpPr>
        <p:spPr>
          <a:xfrm>
            <a:off x="251520" y="1916832"/>
            <a:ext cx="8640960" cy="4401205"/>
          </a:xfrm>
          <a:prstGeom prst="rect">
            <a:avLst/>
          </a:prstGeom>
        </p:spPr>
        <p:txBody>
          <a:bodyPr wrap="square">
            <a:spAutoFit/>
          </a:bodyPr>
          <a:lstStyle/>
          <a:p>
            <a:pPr marL="92075" indent="-92075">
              <a:buNone/>
            </a:pPr>
            <a:r>
              <a:rPr lang="en-US" altLang="ja-JP" sz="2800" dirty="0" smtClean="0"/>
              <a:t>Study Group Motion that PAR (15-13-0615-07-0sru-sru-working-draft-par.docx) and CSD (15-14-0175-04-0sru-working-draft-of-sg-sru-csd.docx) be approved and  submitted to the WG for its approval, and that the EC be requested to forward the PAR to </a:t>
            </a:r>
            <a:r>
              <a:rPr lang="en-US" altLang="ja-JP" sz="2800" dirty="0" err="1" smtClean="0"/>
              <a:t>NesCom</a:t>
            </a:r>
            <a:r>
              <a:rPr lang="en-US" altLang="ja-JP" sz="2800" dirty="0" smtClean="0"/>
              <a:t>.</a:t>
            </a:r>
          </a:p>
          <a:p>
            <a:pPr marL="92075" indent="-92075">
              <a:buNone/>
            </a:pPr>
            <a:endParaRPr lang="en-US" altLang="ja-JP" sz="2800" dirty="0" smtClean="0"/>
          </a:p>
          <a:p>
            <a:pPr marL="92075" indent="-92075">
              <a:buNone/>
            </a:pPr>
            <a:r>
              <a:rPr lang="en-US" altLang="ja-JP" sz="2800" dirty="0" err="1" smtClean="0"/>
              <a:t>Moved:Masa</a:t>
            </a:r>
            <a:r>
              <a:rPr lang="en-US" altLang="ja-JP" sz="2800" dirty="0" smtClean="0"/>
              <a:t> Ariyoshi</a:t>
            </a:r>
          </a:p>
          <a:p>
            <a:pPr marL="92075" indent="-92075">
              <a:buNone/>
            </a:pPr>
            <a:r>
              <a:rPr lang="en-US" altLang="ja-JP" sz="2800" dirty="0" err="1" smtClean="0"/>
              <a:t>Second:Mineo</a:t>
            </a:r>
            <a:r>
              <a:rPr lang="en-US" altLang="ja-JP" sz="2800" dirty="0" smtClean="0"/>
              <a:t> Takai</a:t>
            </a:r>
          </a:p>
          <a:p>
            <a:pPr marL="92075" indent="-92075">
              <a:buNone/>
            </a:pPr>
            <a:r>
              <a:rPr lang="en-US" altLang="ja-JP" sz="2800" dirty="0" smtClean="0"/>
              <a:t> </a:t>
            </a:r>
          </a:p>
          <a:p>
            <a:pPr marL="92075" indent="-92075">
              <a:buNone/>
            </a:pPr>
            <a:r>
              <a:rPr lang="en-US" altLang="ja-JP" sz="2800" dirty="0" smtClean="0"/>
              <a:t>Motion passed with unanimous consent.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4 meeting slot.</a:t>
            </a:r>
          </a:p>
          <a:p>
            <a:pPr lvl="1"/>
            <a:r>
              <a:rPr lang="en-US" altLang="ja-JP" sz="2400" dirty="0" smtClean="0"/>
              <a:t>Comment resolution of the PAR document.</a:t>
            </a:r>
          </a:p>
          <a:p>
            <a:pPr lvl="1"/>
            <a:r>
              <a:rPr lang="en-US" altLang="ja-JP" sz="2400" dirty="0" smtClean="0"/>
              <a:t>Hearing presentations.</a:t>
            </a:r>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 for July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8</a:t>
            </a:fld>
            <a:endParaRPr lang="en-US" altLang="ja-JP" dirty="0"/>
          </a:p>
        </p:txBody>
      </p:sp>
      <p:sp>
        <p:nvSpPr>
          <p:cNvPr id="4" name="日付プレースホルダ 3"/>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323528" y="1837184"/>
            <a:ext cx="8496944" cy="4472136"/>
          </a:xfrm>
        </p:spPr>
        <p:txBody>
          <a:bodyPr/>
          <a:lstStyle/>
          <a:p>
            <a:pPr lvl="0">
              <a:buNone/>
            </a:pPr>
            <a:r>
              <a:rPr lang="en-US" altLang="ja-JP" sz="2400" dirty="0" smtClean="0"/>
              <a:t>Motion:</a:t>
            </a:r>
            <a:r>
              <a:rPr lang="en-US" altLang="ja-JP" sz="2400" i="1" dirty="0" smtClean="0"/>
              <a:t> request that the PAR and CSD contained in documents 15-</a:t>
            </a:r>
            <a:r>
              <a:rPr lang="en-US" altLang="ja-JP" sz="2400" dirty="0" smtClean="0"/>
              <a:t>13-0615-07</a:t>
            </a:r>
            <a:r>
              <a:rPr lang="en-US" altLang="ja-JP" sz="2400" i="1" dirty="0" smtClean="0"/>
              <a:t> and 15-</a:t>
            </a:r>
            <a:r>
              <a:rPr lang="en-US" altLang="ja-JP" sz="2400" dirty="0" smtClean="0"/>
              <a:t>14-0175-04</a:t>
            </a:r>
            <a:r>
              <a:rPr lang="en-US" altLang="ja-JP" sz="2400" i="1" dirty="0" smtClean="0"/>
              <a:t>, respectively, be approved by the 802.15 WG and that the 802 EC be requested to forward the PAR to </a:t>
            </a:r>
            <a:r>
              <a:rPr lang="en-US" altLang="ja-JP" sz="2400" i="1" dirty="0" err="1" smtClean="0"/>
              <a:t>NesCom</a:t>
            </a:r>
            <a:r>
              <a:rPr lang="en-US" altLang="ja-JP" sz="2400" i="1" dirty="0" smtClean="0"/>
              <a:t>. The 802.15 working group chair and technical editor are authorized to make additional modifications to the PAR and CSD as needed to meet the needs of the initial submission to 802 for review at its July plenary. </a:t>
            </a:r>
            <a:endParaRPr lang="en-US" altLang="ja-JP" sz="2400" dirty="0" smtClean="0"/>
          </a:p>
          <a:p>
            <a:pPr marL="92075" indent="-92075">
              <a:buNone/>
            </a:pPr>
            <a:r>
              <a:rPr lang="en-US" altLang="ja-JP" sz="2400" dirty="0" smtClean="0"/>
              <a:t>Moved by Shoichi Kitazawa</a:t>
            </a:r>
          </a:p>
          <a:p>
            <a:pPr marL="92075" indent="-92075">
              <a:buNone/>
            </a:pPr>
            <a:r>
              <a:rPr lang="en-US" altLang="ja-JP" sz="2400" dirty="0" smtClean="0"/>
              <a:t>Seconded </a:t>
            </a:r>
            <a:r>
              <a:rPr lang="en-US" altLang="ja-JP" sz="2400" dirty="0" smtClean="0"/>
              <a:t>by Clint Powell</a:t>
            </a:r>
          </a:p>
          <a:p>
            <a:pPr marL="92075" indent="-92075">
              <a:buNone/>
            </a:pPr>
            <a:r>
              <a:rPr lang="en-US" altLang="ja-JP" sz="2400" dirty="0" smtClean="0"/>
              <a:t>Y:N:A29/0/0</a:t>
            </a:r>
          </a:p>
          <a:p>
            <a:pPr>
              <a:buNone/>
            </a:pPr>
            <a:r>
              <a:rPr lang="en-US" altLang="ja-JP" sz="2400" dirty="0" smtClean="0"/>
              <a:t/>
            </a:r>
            <a:br>
              <a:rPr lang="en-US" altLang="ja-JP" sz="2400" dirty="0" smtClean="0"/>
            </a:br>
            <a:endParaRPr lang="en-US" altLang="ja-JP" sz="2400" dirty="0" smtClean="0"/>
          </a:p>
          <a:p>
            <a:pPr>
              <a:buNone/>
            </a:pPr>
            <a:endParaRPr kumimoji="1" lang="ja-JP" altLang="en-US" sz="2400" dirty="0"/>
          </a:p>
        </p:txBody>
      </p:sp>
      <p:sp>
        <p:nvSpPr>
          <p:cNvPr id="7" name="タイトル 6"/>
          <p:cNvSpPr>
            <a:spLocks noGrp="1"/>
          </p:cNvSpPr>
          <p:nvPr>
            <p:ph type="title"/>
          </p:nvPr>
        </p:nvSpPr>
        <p:spPr/>
        <p:txBody>
          <a:bodyPr/>
          <a:lstStyle/>
          <a:p>
            <a:r>
              <a:rPr kumimoji="1" lang="en-US" altLang="ja-JP" dirty="0" smtClean="0"/>
              <a:t>Motion</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488</TotalTime>
  <Words>464</Words>
  <Application>Microsoft Office PowerPoint</Application>
  <PresentationFormat>画面に合わせる (4:3)</PresentationFormat>
  <Paragraphs>114</Paragraphs>
  <Slides>9</Slides>
  <Notes>1</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スライド 1</vt:lpstr>
      <vt:lpstr>IEEE 802.15 SG SRU   Closing report   Waikoloa, HI  May 15, 2014</vt:lpstr>
      <vt:lpstr>Agenda items for the week</vt:lpstr>
      <vt:lpstr>Timeline</vt:lpstr>
      <vt:lpstr>Accomplishment for the meeting</vt:lpstr>
      <vt:lpstr>Contributions</vt:lpstr>
      <vt:lpstr>Motion to approve the SG SRU PAR and CSD</vt:lpstr>
      <vt:lpstr>Plan for July Meeting</vt:lpstr>
      <vt:lpstr>Motion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kitazawa</cp:lastModifiedBy>
  <cp:revision>8</cp:revision>
  <cp:lastPrinted>1998-02-10T13:28:06Z</cp:lastPrinted>
  <dcterms:created xsi:type="dcterms:W3CDTF">2013-09-18T06:18:22Z</dcterms:created>
  <dcterms:modified xsi:type="dcterms:W3CDTF">2014-05-16T03:00:04Z</dcterms:modified>
</cp:coreProperties>
</file>