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1" r:id="rId4"/>
    <p:sldId id="266" r:id="rId5"/>
    <p:sldId id="262" r:id="rId6"/>
    <p:sldId id="270" r:id="rId7"/>
    <p:sldId id="267" r:id="rId8"/>
    <p:sldId id="263" r:id="rId9"/>
    <p:sldId id="268"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15-14-0316-00-0sru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smtClean="0"/>
              <a:t>May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March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[15 May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May 2014 </a:t>
            </a:r>
            <a:r>
              <a:rPr lang="en-US" altLang="ja-JP" sz="1600" dirty="0" smtClean="0">
                <a:ea typeface="ＭＳ Ｐゴシック" pitchFamily="-65" charset="-128"/>
              </a:rPr>
              <a:t>at Waikoloa</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72816"/>
            <a:ext cx="7772400" cy="4114800"/>
          </a:xfrm>
        </p:spPr>
        <p:txBody>
          <a:bodyPr/>
          <a:lstStyle/>
          <a:p>
            <a:pPr>
              <a:buNone/>
            </a:pPr>
            <a:r>
              <a:rPr lang="en-US" altLang="ja-JP" sz="2400" dirty="0" smtClean="0"/>
              <a:t>Motion: </a:t>
            </a:r>
            <a:r>
              <a:rPr lang="en-US" altLang="ja-JP" sz="2400" i="1" dirty="0" smtClean="0"/>
              <a:t>that the 802.15 Working Group seeks approval from the 802 EC to extend the study group in 802.15 to develop the PAR and 5c documents for “Proposed SG Name” </a:t>
            </a:r>
            <a:endParaRPr lang="en-US" altLang="ja-JP" sz="2400" dirty="0" smtClean="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Waikoloa, HI </a:t>
            </a:r>
            <a:br>
              <a:rPr lang="en-US" altLang="ja-JP" dirty="0" smtClean="0">
                <a:ea typeface="ＭＳ Ｐゴシック" pitchFamily="50" charset="-128"/>
              </a:rPr>
            </a:br>
            <a:r>
              <a:rPr lang="en-US" altLang="ja-JP" dirty="0" smtClean="0">
                <a:ea typeface="ＭＳ Ｐゴシック" pitchFamily="50" charset="-128"/>
              </a:rPr>
              <a:t>May 15,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Status of PAR, CSD development and Timeline</a:t>
            </a:r>
          </a:p>
          <a:p>
            <a:r>
              <a:rPr lang="en-US" altLang="ja-JP" sz="2800" dirty="0" smtClean="0"/>
              <a:t>Presentations</a:t>
            </a:r>
          </a:p>
          <a:p>
            <a:r>
              <a:rPr lang="en-US" altLang="ja-JP" sz="2800" dirty="0" smtClean="0"/>
              <a:t>Finalizes PAR and CSD documents</a:t>
            </a:r>
          </a:p>
          <a:p>
            <a:r>
              <a:rPr lang="en-US" altLang="ja-JP" sz="2800" dirty="0" smtClean="0"/>
              <a:t>Plan for July meeting</a:t>
            </a:r>
          </a:p>
          <a:p>
            <a:r>
              <a:rPr lang="en-US" altLang="ja-JP" sz="2800" dirty="0" smtClean="0">
                <a:ea typeface="ＭＳ Ｐゴシック" pitchFamily="50" charset="-128"/>
              </a:rPr>
              <a:t>Report on progress to WG</a:t>
            </a:r>
            <a:endParaRPr lang="en-US" altLang="ja-JP" sz="2800" dirty="0">
              <a:ea typeface="ＭＳ Ｐゴシック" pitchFamily="50" charset="-128"/>
            </a:endParaRP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smtClean="0">
                <a:ea typeface="ＭＳ Ｐゴシック" pitchFamily="50" charset="-128"/>
              </a:rPr>
              <a:t>2 meetings were held at PM2 on </a:t>
            </a:r>
            <a:r>
              <a:rPr lang="en-US" altLang="ko-KR" sz="2400" dirty="0" smtClean="0">
                <a:ea typeface="굴림" pitchFamily="34" charset="-127"/>
              </a:rPr>
              <a:t>May 13 and PM1 on May 14.</a:t>
            </a:r>
          </a:p>
          <a:p>
            <a:pPr>
              <a:lnSpc>
                <a:spcPct val="80000"/>
              </a:lnSpc>
            </a:pPr>
            <a:r>
              <a:rPr lang="en-US" altLang="ja-JP" sz="2400" dirty="0" smtClean="0">
                <a:ea typeface="ＭＳ Ｐゴシック" pitchFamily="50" charset="-128"/>
              </a:rPr>
              <a:t>Approve meeting minutes </a:t>
            </a:r>
          </a:p>
          <a:p>
            <a:pPr marL="900113" lvl="2" indent="-177800"/>
            <a:r>
              <a:rPr lang="en-US" altLang="ja-JP" sz="2000" dirty="0" smtClean="0"/>
              <a:t>SG SRU March 2014 Meeting Minutes (15-14-0193)</a:t>
            </a:r>
          </a:p>
          <a:p>
            <a:r>
              <a:rPr lang="en-US" altLang="ja-JP" sz="2400" dirty="0" smtClean="0"/>
              <a:t>Finalizes PAR (15-13-615) and CSD (15-14-0175) documents</a:t>
            </a:r>
          </a:p>
          <a:p>
            <a:pPr lvl="1"/>
            <a:endParaRPr lang="en-US" altLang="ja-JP" sz="2000" dirty="0" smtClean="0"/>
          </a:p>
          <a:p>
            <a:pPr>
              <a:lnSpc>
                <a:spcPct val="80000"/>
              </a:lnSpc>
            </a:pPr>
            <a:r>
              <a:rPr lang="en-US" altLang="ja-JP" sz="2400" dirty="0" smtClean="0"/>
              <a:t>Confirm of plan for July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Proposed updates on SRU </a:t>
            </a:r>
            <a:r>
              <a:rPr lang="en-US" altLang="ja-JP" sz="2400" dirty="0" smtClean="0"/>
              <a:t>PAR(15-14-0278) </a:t>
            </a:r>
            <a:r>
              <a:rPr lang="en-US" altLang="ja-JP" sz="2400" dirty="0"/>
              <a:t>by Masa </a:t>
            </a:r>
            <a:r>
              <a:rPr lang="en-US" altLang="ja-JP" sz="2400" dirty="0" smtClean="0"/>
              <a:t>Ariyoshi</a:t>
            </a:r>
            <a:endParaRPr lang="en-US" altLang="ja-JP" sz="2400" dirty="0"/>
          </a:p>
          <a:p>
            <a:r>
              <a:rPr lang="en-US" altLang="ja-JP" sz="2400" dirty="0" smtClean="0"/>
              <a:t>Working </a:t>
            </a:r>
            <a:r>
              <a:rPr lang="en-US" altLang="ja-JP" sz="2400" dirty="0"/>
              <a:t>Draft of SG SRU PAR (</a:t>
            </a:r>
            <a:r>
              <a:rPr lang="en-US" altLang="ja-JP" sz="2400" dirty="0" smtClean="0"/>
              <a:t>15-13-615) </a:t>
            </a:r>
            <a:r>
              <a:rPr lang="en-US" altLang="ja-JP" sz="2400" dirty="0"/>
              <a:t>by Shoichi Kitazawa</a:t>
            </a:r>
          </a:p>
          <a:p>
            <a:r>
              <a:rPr lang="en-US" altLang="ja-JP" sz="2400" dirty="0" smtClean="0"/>
              <a:t>Working </a:t>
            </a:r>
            <a:r>
              <a:rPr lang="en-US" altLang="ja-JP" sz="2400" dirty="0"/>
              <a:t>Draft of SG SRU </a:t>
            </a:r>
            <a:r>
              <a:rPr lang="en-US" altLang="ja-JP" sz="2400" dirty="0" smtClean="0"/>
              <a:t>CSD (</a:t>
            </a:r>
            <a:r>
              <a:rPr lang="en-US" altLang="ja-JP" sz="2400" dirty="0" smtClean="0"/>
              <a:t>15-14-0175) </a:t>
            </a:r>
            <a:r>
              <a:rPr lang="en-US" altLang="ja-JP" sz="2400" dirty="0" smtClean="0"/>
              <a:t>by Masa Ariyoshi</a:t>
            </a:r>
          </a:p>
          <a:p>
            <a:pPr>
              <a:buNone/>
            </a:pPr>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fontScale="90000"/>
          </a:bodyPr>
          <a:lstStyle/>
          <a:p>
            <a:r>
              <a:rPr lang="de-DE" altLang="ja-JP" dirty="0" smtClean="0"/>
              <a:t>Motion to approve the SG </a:t>
            </a:r>
            <a:r>
              <a:rPr lang="en-US" altLang="ja-JP" dirty="0" smtClean="0"/>
              <a:t>SRU</a:t>
            </a:r>
            <a:r>
              <a:rPr lang="de-DE" altLang="ja-JP" dirty="0" smtClean="0"/>
              <a:t> PAR and</a:t>
            </a:r>
            <a:r>
              <a:rPr lang="ja-JP" altLang="en-US" dirty="0" smtClean="0"/>
              <a:t> </a:t>
            </a:r>
            <a:r>
              <a:rPr lang="en-US" altLang="ja-JP" dirty="0" smtClean="0"/>
              <a:t>CSD</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7" name="正方形/長方形 6"/>
          <p:cNvSpPr/>
          <p:nvPr/>
        </p:nvSpPr>
        <p:spPr>
          <a:xfrm>
            <a:off x="251520" y="1916832"/>
            <a:ext cx="8640960" cy="4401205"/>
          </a:xfrm>
          <a:prstGeom prst="rect">
            <a:avLst/>
          </a:prstGeom>
        </p:spPr>
        <p:txBody>
          <a:bodyPr wrap="square">
            <a:spAutoFit/>
          </a:bodyPr>
          <a:lstStyle/>
          <a:p>
            <a:pPr marL="92075" indent="-92075">
              <a:buNone/>
            </a:pPr>
            <a:r>
              <a:rPr lang="en-US" altLang="ja-JP" sz="2800" dirty="0" smtClean="0"/>
              <a:t>Study Group Motion that PAR (15-13-0615-07-0sru-sru-working-draft-par.docx) and CSD (15-14-0175-04-0sru-working-draft-of-sg-sru-csd.docx) be approved and  submitted to the WG for its approval, and that the EC be requested to forward the PAR to </a:t>
            </a:r>
            <a:r>
              <a:rPr lang="en-US" altLang="ja-JP" sz="2800" dirty="0" err="1" smtClean="0"/>
              <a:t>NesCom</a:t>
            </a:r>
            <a:r>
              <a:rPr lang="en-US" altLang="ja-JP" sz="2800" dirty="0" smtClean="0"/>
              <a:t>.</a:t>
            </a:r>
          </a:p>
          <a:p>
            <a:pPr marL="92075" indent="-92075">
              <a:buNone/>
            </a:pPr>
            <a:endParaRPr lang="en-US" altLang="ja-JP" sz="2800" dirty="0" smtClean="0"/>
          </a:p>
          <a:p>
            <a:pPr marL="92075" indent="-92075">
              <a:buNone/>
            </a:pPr>
            <a:r>
              <a:rPr lang="en-US" altLang="ja-JP" sz="2800" dirty="0" err="1" smtClean="0"/>
              <a:t>Moved:Masa</a:t>
            </a:r>
            <a:r>
              <a:rPr lang="en-US" altLang="ja-JP" sz="2800" dirty="0" smtClean="0"/>
              <a:t> Ariyoshi</a:t>
            </a:r>
          </a:p>
          <a:p>
            <a:pPr marL="92075" indent="-92075">
              <a:buNone/>
            </a:pPr>
            <a:r>
              <a:rPr lang="en-US" altLang="ja-JP" sz="2800" dirty="0" err="1" smtClean="0"/>
              <a:t>Second:Mineo</a:t>
            </a:r>
            <a:r>
              <a:rPr lang="en-US" altLang="ja-JP" sz="2800" dirty="0" smtClean="0"/>
              <a:t> Takai</a:t>
            </a:r>
          </a:p>
          <a:p>
            <a:pPr marL="92075" indent="-92075">
              <a:buNone/>
            </a:pPr>
            <a:r>
              <a:rPr lang="en-US" altLang="ja-JP" sz="2800" dirty="0" smtClean="0"/>
              <a:t> </a:t>
            </a:r>
          </a:p>
          <a:p>
            <a:pPr marL="92075" indent="-92075">
              <a:buNone/>
            </a:pPr>
            <a:r>
              <a:rPr lang="en-US" altLang="ja-JP" sz="2800" dirty="0" smtClean="0"/>
              <a:t>Motion passed with unanimous consent.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a:t>
            </a:r>
          </a:p>
          <a:p>
            <a:pPr lvl="1"/>
            <a:r>
              <a:rPr lang="en-US" altLang="ja-JP" sz="2400" dirty="0" smtClean="0"/>
              <a:t>Comment resolution of the PAR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July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8</a:t>
            </a:fld>
            <a:endParaRPr lang="en-US" altLang="ja-JP" dirty="0"/>
          </a:p>
        </p:txBody>
      </p:sp>
      <p:sp>
        <p:nvSpPr>
          <p:cNvPr id="4" name="日付プレースホルダ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23528" y="1837184"/>
            <a:ext cx="8496944" cy="4472136"/>
          </a:xfrm>
        </p:spPr>
        <p:txBody>
          <a:bodyPr/>
          <a:lstStyle/>
          <a:p>
            <a:pPr lvl="0">
              <a:buNone/>
            </a:pPr>
            <a:r>
              <a:rPr lang="en-US" altLang="ja-JP" sz="2400" dirty="0" smtClean="0"/>
              <a:t>Motion:</a:t>
            </a:r>
            <a:r>
              <a:rPr lang="en-US" altLang="ja-JP" sz="2400" i="1" dirty="0" smtClean="0"/>
              <a:t> request that the PAR and CSD contained in documents 15-</a:t>
            </a:r>
            <a:r>
              <a:rPr lang="en-US" altLang="ja-JP" sz="2400" dirty="0" smtClean="0"/>
              <a:t>13-0615-07</a:t>
            </a:r>
            <a:r>
              <a:rPr lang="en-US" altLang="ja-JP" sz="2400" i="1" dirty="0" smtClean="0"/>
              <a:t> and 15-</a:t>
            </a:r>
            <a:r>
              <a:rPr lang="en-US" altLang="ja-JP" sz="2400" dirty="0" smtClean="0"/>
              <a:t>14-0175-04</a:t>
            </a:r>
            <a:r>
              <a:rPr lang="en-US" altLang="ja-JP" sz="2400" i="1" dirty="0" smtClean="0"/>
              <a:t>, respectively, be approved by the 802.15 WG and that the 802 EC be requested to forward the revised PAR to </a:t>
            </a:r>
            <a:r>
              <a:rPr lang="en-US" altLang="ja-JP" sz="2400" i="1" dirty="0" err="1" smtClean="0"/>
              <a:t>NesCom</a:t>
            </a:r>
            <a:r>
              <a:rPr lang="en-US" altLang="ja-JP" sz="2400" i="1" dirty="0" smtClean="0"/>
              <a:t>. The 802.15 working group chair and technical editor are authorized to make additional modifications to the PAR and 5C as needed to reflect EC discussion at its closing meeting.</a:t>
            </a:r>
          </a:p>
          <a:p>
            <a:pPr lvl="0">
              <a:buNone/>
            </a:pPr>
            <a:endParaRPr lang="en-US" altLang="ja-JP" sz="2400" dirty="0" smtClean="0"/>
          </a:p>
          <a:p>
            <a:pPr marL="92075" indent="-92075">
              <a:buNone/>
            </a:pPr>
            <a:r>
              <a:rPr lang="en-US" altLang="ja-JP" sz="2400" dirty="0" smtClean="0"/>
              <a:t>Moved:</a:t>
            </a:r>
          </a:p>
          <a:p>
            <a:pPr marL="92075" indent="-92075">
              <a:buNone/>
            </a:pPr>
            <a:r>
              <a:rPr lang="en-US" altLang="ja-JP" sz="2400" dirty="0" smtClean="0"/>
              <a:t>Second:</a:t>
            </a:r>
          </a:p>
          <a:p>
            <a:pPr>
              <a:buNone/>
            </a:pPr>
            <a:r>
              <a:rPr lang="en-US" altLang="ja-JP" sz="2400" dirty="0" smtClean="0"/>
              <a:t/>
            </a:r>
            <a:br>
              <a:rPr lang="en-US" altLang="ja-JP" sz="2400" dirty="0" smtClean="0"/>
            </a:br>
            <a:endParaRPr lang="en-US" altLang="ja-JP" sz="2400" dirty="0" smtClean="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434</TotalTime>
  <Words>462</Words>
  <Application>Microsoft Office PowerPoint</Application>
  <PresentationFormat>画面に合わせる (4:3)</PresentationFormat>
  <Paragraphs>119</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SG SRU   Closing report   Waikoloa, HI  May 15, 2014</vt:lpstr>
      <vt:lpstr>Agenda items for the week</vt:lpstr>
      <vt:lpstr>Timeline</vt:lpstr>
      <vt:lpstr>Accomplishment for the meeting</vt:lpstr>
      <vt:lpstr>Contributions</vt:lpstr>
      <vt:lpstr>Motion to approve the SG SRU PAR and CSD</vt:lpstr>
      <vt:lpstr>Plan for July Meeting</vt:lpstr>
      <vt:lpstr>Motion</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kitazawa</cp:lastModifiedBy>
  <cp:revision>5</cp:revision>
  <cp:lastPrinted>1998-02-10T13:28:06Z</cp:lastPrinted>
  <dcterms:created xsi:type="dcterms:W3CDTF">2013-09-18T06:18:22Z</dcterms:created>
  <dcterms:modified xsi:type="dcterms:W3CDTF">2014-05-15T21:50:34Z</dcterms:modified>
</cp:coreProperties>
</file>