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3" r:id="rId4"/>
    <p:sldId id="261" r:id="rId5"/>
    <p:sldId id="262" r:id="rId6"/>
    <p:sldId id="264"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1272"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802.15-14-0313-00-003d_May2014_Closing_Plenary_Slides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May 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
            </a:r>
            <a:r>
              <a:rPr lang="en-US" sz="1600" dirty="0" smtClean="0"/>
              <a:t>Waikoloa May 2014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15  May 2014</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a:t>
            </a:r>
            <a:r>
              <a:rPr lang="en-US" sz="1600" dirty="0" smtClean="0"/>
              <a:t>Waikoloa May 2014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TG3d </a:t>
            </a:r>
            <a:r>
              <a:rPr lang="de-DE" dirty="0" err="1" smtClean="0"/>
              <a:t>Waikoloa</a:t>
            </a:r>
            <a:r>
              <a:rPr lang="de-DE" dirty="0" smtClean="0"/>
              <a:t> May 2014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May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 Group </a:t>
            </a:r>
            <a:r>
              <a:rPr lang="de-DE" dirty="0" err="1" smtClean="0"/>
              <a:t>Leadership</a:t>
            </a:r>
            <a:endParaRPr lang="de-DE" dirty="0"/>
          </a:p>
        </p:txBody>
      </p:sp>
      <p:sp>
        <p:nvSpPr>
          <p:cNvPr id="6" name="Inhaltsplatzhalter 5"/>
          <p:cNvSpPr>
            <a:spLocks noGrp="1"/>
          </p:cNvSpPr>
          <p:nvPr>
            <p:ph idx="1"/>
          </p:nvPr>
        </p:nvSpPr>
        <p:spPr/>
        <p:txBody>
          <a:bodyPr/>
          <a:lstStyle/>
          <a:p>
            <a:r>
              <a:rPr lang="de-DE" dirty="0" smtClean="0"/>
              <a:t>Chair: Thomas Kürner (TU Braunschweig)</a:t>
            </a:r>
          </a:p>
          <a:p>
            <a:r>
              <a:rPr lang="de-DE" dirty="0" err="1" smtClean="0"/>
              <a:t>Vice</a:t>
            </a:r>
            <a:r>
              <a:rPr lang="de-DE" dirty="0" smtClean="0"/>
              <a:t>-Chair Iwao Hosako (NICT)</a:t>
            </a:r>
          </a:p>
          <a:p>
            <a:r>
              <a:rPr lang="de-DE" dirty="0" smtClean="0"/>
              <a:t>Secretary: N. N.</a:t>
            </a:r>
          </a:p>
          <a:p>
            <a:r>
              <a:rPr lang="de-DE" dirty="0" smtClean="0"/>
              <a:t>Technical Editor: N. N.</a:t>
            </a:r>
            <a:endParaRPr lang="de-DE" dirty="0"/>
          </a:p>
        </p:txBody>
      </p:sp>
      <p:sp>
        <p:nvSpPr>
          <p:cNvPr id="2" name="Datumsplatzhalter 1"/>
          <p:cNvSpPr>
            <a:spLocks noGrp="1"/>
          </p:cNvSpPr>
          <p:nvPr>
            <p:ph type="dt" sz="half" idx="10"/>
          </p:nvPr>
        </p:nvSpPr>
        <p:spPr/>
        <p:txBody>
          <a:bodyPr/>
          <a:lstStyle/>
          <a:p>
            <a:r>
              <a:rPr lang="en-US" dirty="0" smtClean="0"/>
              <a:t>May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Sessions/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5 </a:t>
            </a:r>
            <a:r>
              <a:rPr lang="de-DE" sz="2400" dirty="0" err="1" smtClean="0"/>
              <a:t>sessions</a:t>
            </a:r>
            <a:endParaRPr lang="de-DE" sz="2400" dirty="0" smtClean="0"/>
          </a:p>
          <a:p>
            <a:r>
              <a:rPr lang="de-DE" sz="2400" dirty="0" smtClean="0"/>
              <a:t>5 </a:t>
            </a:r>
            <a:r>
              <a:rPr lang="de-DE" sz="2400" dirty="0" err="1" smtClean="0"/>
              <a:t>contributions</a:t>
            </a:r>
            <a:r>
              <a:rPr lang="de-DE" sz="2400" dirty="0" smtClean="0"/>
              <a:t>:</a:t>
            </a:r>
          </a:p>
          <a:p>
            <a:pPr lvl="1"/>
            <a:r>
              <a:rPr lang="en-US" sz="1800" b="1" u="sng" dirty="0" smtClean="0"/>
              <a:t>Contribution #1 :</a:t>
            </a:r>
            <a:r>
              <a:rPr lang="en-US" sz="1800" b="1" dirty="0" smtClean="0"/>
              <a:t> </a:t>
            </a:r>
            <a:r>
              <a:rPr lang="en-US" sz="1800" dirty="0" smtClean="0"/>
              <a:t>Ken Hiraga, NTT (Japan), “Real usage of the kiosk downloading”; (Document </a:t>
            </a:r>
            <a:r>
              <a:rPr lang="en-US" sz="1800" b="1" dirty="0" smtClean="0"/>
              <a:t>15-14-0298-00-003d</a:t>
            </a:r>
            <a:r>
              <a:rPr lang="en-US" sz="1800" dirty="0" smtClean="0"/>
              <a:t>)</a:t>
            </a:r>
            <a:endParaRPr lang="de-DE" sz="1800" dirty="0" smtClean="0"/>
          </a:p>
          <a:p>
            <a:pPr lvl="1"/>
            <a:r>
              <a:rPr lang="en-US" sz="1800" b="1" u="sng" dirty="0" smtClean="0"/>
              <a:t>Contribution #2 :</a:t>
            </a:r>
            <a:r>
              <a:rPr lang="en-US" sz="1800" b="1" dirty="0" smtClean="0"/>
              <a:t> </a:t>
            </a:r>
            <a:r>
              <a:rPr lang="en-US" sz="1800" dirty="0" smtClean="0"/>
              <a:t>Ken Hiraga, NTT (Japan), “Transmission performance of short-range MIMO in 60-GHz band”; (Document </a:t>
            </a:r>
            <a:r>
              <a:rPr lang="en-US" sz="1800" b="1" dirty="0" smtClean="0"/>
              <a:t>15-14-0300-00-003d</a:t>
            </a:r>
            <a:r>
              <a:rPr lang="en-US" sz="1800" dirty="0" smtClean="0"/>
              <a:t>)</a:t>
            </a:r>
            <a:endParaRPr lang="de-DE" sz="1800" dirty="0" smtClean="0"/>
          </a:p>
          <a:p>
            <a:pPr lvl="1"/>
            <a:r>
              <a:rPr lang="en-US" sz="1800" b="1" u="sng" dirty="0" smtClean="0"/>
              <a:t>Contribution #3 :</a:t>
            </a:r>
            <a:r>
              <a:rPr lang="en-US" sz="1800" b="1" dirty="0" smtClean="0"/>
              <a:t> </a:t>
            </a:r>
            <a:r>
              <a:rPr lang="en-US" sz="1800" dirty="0" smtClean="0"/>
              <a:t>Thomas Kürner, TU Braunschweig (Germany), “Time-Domain Propagation Investigations for Terahertz Intra-Device”; (Document </a:t>
            </a:r>
            <a:r>
              <a:rPr lang="en-US" sz="1800" b="1" dirty="0" smtClean="0"/>
              <a:t>15-14-0281-00-003d</a:t>
            </a:r>
            <a:r>
              <a:rPr lang="en-US" sz="1800" dirty="0" smtClean="0"/>
              <a:t>)</a:t>
            </a:r>
            <a:endParaRPr lang="de-DE" sz="1800" dirty="0" smtClean="0"/>
          </a:p>
          <a:p>
            <a:pPr lvl="1"/>
            <a:r>
              <a:rPr lang="en-US" sz="1800" b="1" u="sng" dirty="0" smtClean="0"/>
              <a:t>Contribution #4 :</a:t>
            </a:r>
            <a:r>
              <a:rPr lang="en-US" sz="1800" b="1" dirty="0" smtClean="0"/>
              <a:t> </a:t>
            </a:r>
            <a:r>
              <a:rPr lang="en-US" sz="1800" dirty="0" smtClean="0"/>
              <a:t>Akifumi Kasamatsu , NICT  (Japan),“ </a:t>
            </a:r>
            <a:r>
              <a:rPr lang="en-US" sz="1800" dirty="0" err="1" smtClean="0"/>
              <a:t>RoF</a:t>
            </a:r>
            <a:r>
              <a:rPr lang="en-US" sz="1800" dirty="0" smtClean="0"/>
              <a:t>-Based Terahertz </a:t>
            </a:r>
            <a:r>
              <a:rPr lang="en-US" sz="1800" dirty="0" err="1" smtClean="0"/>
              <a:t>Fronthaul</a:t>
            </a:r>
            <a:r>
              <a:rPr lang="en-US" sz="1800" dirty="0" smtClean="0"/>
              <a:t> for Mobile/Wireless Access Systems”; (Document </a:t>
            </a:r>
            <a:r>
              <a:rPr lang="en-US" sz="1800" b="1" dirty="0" smtClean="0"/>
              <a:t>15-14-0177-04-003d</a:t>
            </a:r>
            <a:r>
              <a:rPr lang="en-US" sz="1800" dirty="0" smtClean="0"/>
              <a:t>)</a:t>
            </a:r>
            <a:endParaRPr lang="de-DE" sz="1800" dirty="0" smtClean="0"/>
          </a:p>
          <a:p>
            <a:pPr lvl="1"/>
            <a:r>
              <a:rPr lang="en-US" sz="1800" b="1" u="sng" dirty="0" smtClean="0"/>
              <a:t>Contribution #5 :</a:t>
            </a:r>
            <a:r>
              <a:rPr lang="en-US" sz="1800" b="1" dirty="0" smtClean="0"/>
              <a:t> </a:t>
            </a:r>
            <a:r>
              <a:rPr lang="en-US" sz="1800" dirty="0" smtClean="0"/>
              <a:t>Ken Hiraga , NTT  (Japan),“</a:t>
            </a:r>
            <a:r>
              <a:rPr lang="en-US" altLang="ja-JP" sz="1800" dirty="0" smtClean="0"/>
              <a:t>Modification of time planning for the task group 3d</a:t>
            </a:r>
            <a:r>
              <a:rPr lang="en-US" sz="1800" dirty="0" smtClean="0"/>
              <a:t>”; (Document </a:t>
            </a:r>
            <a:r>
              <a:rPr lang="en-US" sz="1800" b="1" dirty="0" smtClean="0"/>
              <a:t>15-14-0302-00-003d</a:t>
            </a:r>
            <a:r>
              <a:rPr lang="en-US" sz="1800" dirty="0" smtClean="0"/>
              <a:t>)</a:t>
            </a:r>
            <a:endParaRPr lang="de-DE" sz="1800" dirty="0" smtClean="0"/>
          </a:p>
          <a:p>
            <a:endParaRPr lang="de-DE" sz="2400" dirty="0"/>
          </a:p>
        </p:txBody>
      </p:sp>
      <p:sp>
        <p:nvSpPr>
          <p:cNvPr id="2" name="Datumsplatzhalter 1"/>
          <p:cNvSpPr>
            <a:spLocks noGrp="1"/>
          </p:cNvSpPr>
          <p:nvPr>
            <p:ph type="dt" sz="half" idx="10"/>
          </p:nvPr>
        </p:nvSpPr>
        <p:spPr/>
        <p:txBody>
          <a:bodyPr/>
          <a:lstStyle/>
          <a:p>
            <a:r>
              <a:rPr lang="en-US" dirty="0" smtClean="0"/>
              <a:t>May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Tasks </a:t>
            </a:r>
            <a:r>
              <a:rPr lang="de-DE" dirty="0" err="1" smtClean="0"/>
              <a:t>completed</a:t>
            </a:r>
            <a:r>
              <a:rPr lang="de-DE" dirty="0" smtClean="0"/>
              <a:t> </a:t>
            </a:r>
            <a:r>
              <a:rPr lang="de-DE" dirty="0" err="1" smtClean="0"/>
              <a:t>during</a:t>
            </a:r>
            <a:r>
              <a:rPr lang="de-DE" dirty="0" smtClean="0"/>
              <a:t> </a:t>
            </a:r>
            <a:r>
              <a:rPr lang="de-DE" dirty="0" err="1" smtClean="0"/>
              <a:t>the</a:t>
            </a:r>
            <a:r>
              <a:rPr lang="de-DE" dirty="0" smtClean="0"/>
              <a:t> </a:t>
            </a:r>
            <a:r>
              <a:rPr lang="de-DE" dirty="0" err="1" smtClean="0"/>
              <a:t>meeting</a:t>
            </a:r>
            <a:endParaRPr lang="de-DE" dirty="0"/>
          </a:p>
        </p:txBody>
      </p:sp>
      <p:sp>
        <p:nvSpPr>
          <p:cNvPr id="6" name="Inhaltsplatzhalter 5"/>
          <p:cNvSpPr>
            <a:spLocks noGrp="1"/>
          </p:cNvSpPr>
          <p:nvPr>
            <p:ph idx="1"/>
          </p:nvPr>
        </p:nvSpPr>
        <p:spPr/>
        <p:txBody>
          <a:bodyPr/>
          <a:lstStyle/>
          <a:p>
            <a:pPr lvl="0"/>
            <a:r>
              <a:rPr lang="en-US" sz="1800" dirty="0" smtClean="0"/>
              <a:t>Revision of the time and task planning of TG3d (Document </a:t>
            </a:r>
            <a:r>
              <a:rPr lang="en-US" sz="1800" b="1" dirty="0" smtClean="0"/>
              <a:t>15-14-0155-04-003d</a:t>
            </a:r>
            <a:r>
              <a:rPr lang="en-US" sz="1800" dirty="0" smtClean="0"/>
              <a:t>) </a:t>
            </a:r>
          </a:p>
          <a:p>
            <a:pPr lvl="0"/>
            <a:endParaRPr lang="de-DE" sz="1800" dirty="0" smtClean="0"/>
          </a:p>
          <a:p>
            <a:pPr lvl="0"/>
            <a:r>
              <a:rPr lang="en-US" sz="1800" dirty="0" smtClean="0"/>
              <a:t>Definition of structure of supporting documents:</a:t>
            </a:r>
            <a:endParaRPr lang="de-DE" sz="1800" dirty="0" smtClean="0"/>
          </a:p>
          <a:p>
            <a:pPr lvl="1"/>
            <a:r>
              <a:rPr lang="en-US" sz="1800" dirty="0" smtClean="0"/>
              <a:t>Applications Requirements Document (ARD) (Document </a:t>
            </a:r>
            <a:r>
              <a:rPr lang="en-US" sz="1800" b="1" dirty="0" smtClean="0"/>
              <a:t>15-14-0304-00-003d</a:t>
            </a:r>
            <a:r>
              <a:rPr lang="en-US" sz="1800" dirty="0" smtClean="0"/>
              <a:t>)</a:t>
            </a:r>
            <a:endParaRPr lang="de-DE" sz="1800" dirty="0" smtClean="0"/>
          </a:p>
          <a:p>
            <a:pPr lvl="1"/>
            <a:r>
              <a:rPr lang="en-US" sz="1800" dirty="0" smtClean="0"/>
              <a:t>Channel Modeling Document (CMD) (Document </a:t>
            </a:r>
            <a:r>
              <a:rPr lang="en-US" sz="1800" b="1" dirty="0" smtClean="0"/>
              <a:t>15-14-0310-00-003d</a:t>
            </a:r>
            <a:r>
              <a:rPr lang="en-US" sz="1800" dirty="0" smtClean="0"/>
              <a:t>)</a:t>
            </a:r>
            <a:endParaRPr lang="de-DE" sz="1800" dirty="0" smtClean="0"/>
          </a:p>
          <a:p>
            <a:pPr lvl="1"/>
            <a:r>
              <a:rPr lang="en-US" sz="1800" dirty="0" smtClean="0"/>
              <a:t>Technical Requirements Document (TRD) (Document </a:t>
            </a:r>
            <a:r>
              <a:rPr lang="en-US" sz="1800" b="1" dirty="0" smtClean="0"/>
              <a:t>15-14-0309-00-003d</a:t>
            </a:r>
            <a:r>
              <a:rPr lang="en-US" sz="1800" dirty="0" smtClean="0"/>
              <a:t>)</a:t>
            </a:r>
          </a:p>
          <a:p>
            <a:pPr lvl="1"/>
            <a:endParaRPr lang="de-DE" sz="1800" dirty="0" smtClean="0"/>
          </a:p>
          <a:p>
            <a:pPr lvl="0"/>
            <a:r>
              <a:rPr lang="en-US" sz="1800" dirty="0" smtClean="0"/>
              <a:t>John Notor volunteered as an editor of the CMD</a:t>
            </a:r>
            <a:endParaRPr lang="de-DE" sz="1800" dirty="0" smtClean="0"/>
          </a:p>
        </p:txBody>
      </p:sp>
      <p:sp>
        <p:nvSpPr>
          <p:cNvPr id="2" name="Datumsplatzhalter 1"/>
          <p:cNvSpPr>
            <a:spLocks noGrp="1"/>
          </p:cNvSpPr>
          <p:nvPr>
            <p:ph type="dt" sz="half" idx="10"/>
          </p:nvPr>
        </p:nvSpPr>
        <p:spPr/>
        <p:txBody>
          <a:bodyPr/>
          <a:lstStyle/>
          <a:p>
            <a:r>
              <a:rPr lang="en-US" dirty="0" smtClean="0"/>
              <a:t>May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Action </a:t>
            </a:r>
            <a:r>
              <a:rPr lang="de-DE" dirty="0" err="1" smtClean="0"/>
              <a:t>for</a:t>
            </a:r>
            <a:r>
              <a:rPr lang="de-DE" dirty="0" smtClean="0"/>
              <a:t> </a:t>
            </a:r>
            <a:r>
              <a:rPr lang="de-DE" dirty="0" smtClean="0"/>
              <a:t>Items </a:t>
            </a:r>
            <a:r>
              <a:rPr lang="de-DE" dirty="0" err="1" smtClean="0"/>
              <a:t>for</a:t>
            </a:r>
            <a:r>
              <a:rPr lang="de-DE" dirty="0" smtClean="0"/>
              <a:t> </a:t>
            </a:r>
            <a:r>
              <a:rPr lang="de-DE" dirty="0" err="1" smtClean="0"/>
              <a:t>the</a:t>
            </a:r>
            <a:r>
              <a:rPr lang="de-DE" dirty="0" smtClean="0"/>
              <a:t> </a:t>
            </a:r>
            <a:r>
              <a:rPr lang="de-DE" dirty="0" err="1" smtClean="0"/>
              <a:t>July</a:t>
            </a:r>
            <a:r>
              <a:rPr lang="de-DE" dirty="0" smtClean="0"/>
              <a:t> Meeting</a:t>
            </a:r>
            <a:endParaRPr lang="de-DE" dirty="0"/>
          </a:p>
        </p:txBody>
      </p:sp>
      <p:sp>
        <p:nvSpPr>
          <p:cNvPr id="6" name="Inhaltsplatzhalter 5"/>
          <p:cNvSpPr>
            <a:spLocks noGrp="1"/>
          </p:cNvSpPr>
          <p:nvPr>
            <p:ph idx="1"/>
          </p:nvPr>
        </p:nvSpPr>
        <p:spPr/>
        <p:txBody>
          <a:bodyPr/>
          <a:lstStyle/>
          <a:p>
            <a:pPr lvl="0"/>
            <a:r>
              <a:rPr lang="en-US" sz="1800" b="1" dirty="0" smtClean="0"/>
              <a:t>Editors of ARD, CMD and TRD: </a:t>
            </a:r>
            <a:r>
              <a:rPr lang="en-US" sz="1800" dirty="0" smtClean="0"/>
              <a:t>to scree</a:t>
            </a:r>
            <a:r>
              <a:rPr lang="en-US" sz="1800" dirty="0" smtClean="0"/>
              <a:t>n TED for potential input</a:t>
            </a:r>
            <a:r>
              <a:rPr lang="en-US" sz="1800" dirty="0" smtClean="0"/>
              <a:t> </a:t>
            </a:r>
            <a:r>
              <a:rPr lang="en-US" sz="1800" dirty="0" smtClean="0"/>
              <a:t>and prepare a revision of the supporting documents prior to the meeting.</a:t>
            </a:r>
          </a:p>
          <a:p>
            <a:pPr lvl="0"/>
            <a:endParaRPr lang="en-US" sz="1800" dirty="0" smtClean="0"/>
          </a:p>
          <a:p>
            <a:pPr lvl="0"/>
            <a:r>
              <a:rPr lang="en-US" sz="1800" b="1" dirty="0" smtClean="0"/>
              <a:t>All:</a:t>
            </a:r>
            <a:r>
              <a:rPr lang="en-US" sz="1800" dirty="0" smtClean="0"/>
              <a:t> prepare input to ARD, CMD and TRD either as a dedicated power point contribution or as a word document with text that can be directly incorporated into the supporting documents.</a:t>
            </a:r>
          </a:p>
          <a:p>
            <a:pPr lvl="0"/>
            <a:endParaRPr lang="en-US" sz="1800" dirty="0" smtClean="0"/>
          </a:p>
          <a:p>
            <a:pPr lvl="0"/>
            <a:r>
              <a:rPr lang="en-US" sz="1800" b="1" dirty="0" smtClean="0"/>
              <a:t>All:</a:t>
            </a:r>
            <a:r>
              <a:rPr lang="en-US" sz="1800" dirty="0" smtClean="0"/>
              <a:t> Prepare contributions on the regulatory situation </a:t>
            </a:r>
            <a:r>
              <a:rPr lang="en-US" sz="1800" smtClean="0"/>
              <a:t>beyond 60 </a:t>
            </a:r>
            <a:r>
              <a:rPr lang="en-US" sz="1800" dirty="0" smtClean="0"/>
              <a:t>GHz in your country/region.</a:t>
            </a:r>
          </a:p>
        </p:txBody>
      </p:sp>
      <p:sp>
        <p:nvSpPr>
          <p:cNvPr id="2" name="Datumsplatzhalter 1"/>
          <p:cNvSpPr>
            <a:spLocks noGrp="1"/>
          </p:cNvSpPr>
          <p:nvPr>
            <p:ph type="dt" sz="half" idx="10"/>
          </p:nvPr>
        </p:nvSpPr>
        <p:spPr/>
        <p:txBody>
          <a:bodyPr/>
          <a:lstStyle/>
          <a:p>
            <a:r>
              <a:rPr lang="en-US" dirty="0" smtClean="0"/>
              <a:t>May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278</Words>
  <Application>Microsoft Office PowerPoint</Application>
  <PresentationFormat>Bildschirmpräsentation (4:3)</PresentationFormat>
  <Paragraphs>60</Paragraphs>
  <Slides>6</Slides>
  <Notes>0</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IEEE-P802_15</vt:lpstr>
      <vt:lpstr>Folie 1</vt:lpstr>
      <vt:lpstr>TG3d Waikoloa May 2014  Closing Report</vt:lpstr>
      <vt:lpstr>Task Group Leadership</vt:lpstr>
      <vt:lpstr>Sessions/Contributions</vt:lpstr>
      <vt:lpstr>Tasks completed during the meeting</vt:lpstr>
      <vt:lpstr>Action for Items for the July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80</cp:revision>
  <cp:lastPrinted>1998-02-10T13:28:06Z</cp:lastPrinted>
  <dcterms:created xsi:type="dcterms:W3CDTF">2012-11-14T22:04:21Z</dcterms:created>
  <dcterms:modified xsi:type="dcterms:W3CDTF">2014-05-15T18:22:27Z</dcterms:modified>
</cp:coreProperties>
</file>