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81" r:id="rId4"/>
    <p:sldId id="271" r:id="rId5"/>
    <p:sldId id="273" r:id="rId6"/>
    <p:sldId id="274" r:id="rId7"/>
    <p:sldId id="282" r:id="rId8"/>
    <p:sldId id="276" r:id="rId9"/>
    <p:sldId id="280" r:id="rId10"/>
    <p:sldId id="256" r:id="rId11"/>
    <p:sldId id="289" r:id="rId12"/>
    <p:sldId id="291" r:id="rId13"/>
    <p:sldId id="288" r:id="rId14"/>
    <p:sldId id="284" r:id="rId15"/>
    <p:sldId id="292" r:id="rId16"/>
    <p:sldId id="285" r:id="rId1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4BACC6"/>
    <a:srgbClr val="00B0F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5" autoAdjust="0"/>
    <p:restoredTop sz="89594" autoAdjust="0"/>
  </p:normalViewPr>
  <p:slideViewPr>
    <p:cSldViewPr showGuides="1">
      <p:cViewPr varScale="1">
        <p:scale>
          <a:sx n="62" d="100"/>
          <a:sy n="62" d="100"/>
        </p:scale>
        <p:origin x="-696"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15-14-0277-01-0sru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May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[13 May,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CSD development and Timeline</a:t>
            </a:r>
          </a:p>
          <a:p>
            <a:r>
              <a:rPr lang="en-US" altLang="ja-JP" sz="2400" dirty="0" smtClean="0"/>
              <a:t>Presentations</a:t>
            </a:r>
          </a:p>
          <a:p>
            <a:r>
              <a:rPr lang="en-US" altLang="ja-JP" sz="2400" dirty="0" smtClean="0"/>
              <a:t>Discuss PAR and CSD documents and finalize documents</a:t>
            </a:r>
          </a:p>
          <a:p>
            <a:r>
              <a:rPr lang="en-US" altLang="ja-JP" sz="2400" dirty="0" smtClean="0"/>
              <a:t>Plan </a:t>
            </a:r>
            <a:r>
              <a:rPr lang="en-US" altLang="ja-JP" sz="2400" dirty="0"/>
              <a:t>for </a:t>
            </a:r>
            <a:r>
              <a:rPr lang="en-US" altLang="ja-JP" sz="2400" dirty="0" smtClean="0"/>
              <a:t>July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SG SRU Action Items</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F80C6039-A5FA-4F5B-9853-58798A63706D}" type="slidenum">
              <a:rPr lang="en-US" altLang="ja-JP" smtClean="0"/>
              <a:pPr/>
              <a:t>12</a:t>
            </a:fld>
            <a:endParaRPr lang="en-US" altLang="ja-JP" dirty="0"/>
          </a:p>
        </p:txBody>
      </p:sp>
      <p:sp>
        <p:nvSpPr>
          <p:cNvPr id="6" name="コンテンツ プレースホルダ 1"/>
          <p:cNvSpPr txBox="1">
            <a:spLocks/>
          </p:cNvSpPr>
          <p:nvPr/>
        </p:nvSpPr>
        <p:spPr bwMode="auto">
          <a:xfrm>
            <a:off x="683568" y="198884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Clear picture of SRU/RRMM</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Problem statement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What is a missing part?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Define the objective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Metrics for quantification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Approach to solve the problem</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Which layer(s)?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ja-JP" altLang="en-US" sz="28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Proposed updates on SRU </a:t>
            </a:r>
            <a:r>
              <a:rPr lang="en-US" altLang="ja-JP" sz="2400" dirty="0" smtClean="0"/>
              <a:t>PAR(15-14-0278r1) </a:t>
            </a:r>
            <a:r>
              <a:rPr lang="en-US" altLang="ja-JP" sz="2400" dirty="0"/>
              <a:t>by Masa </a:t>
            </a:r>
            <a:r>
              <a:rPr lang="en-US" altLang="ja-JP" sz="2400" dirty="0" smtClean="0"/>
              <a:t>Ariyoshi</a:t>
            </a:r>
            <a:endParaRPr lang="en-US" altLang="ja-JP" sz="2400" dirty="0"/>
          </a:p>
          <a:p>
            <a:r>
              <a:rPr lang="en-US" altLang="ja-JP" sz="2400" dirty="0" smtClean="0"/>
              <a:t>Working </a:t>
            </a:r>
            <a:r>
              <a:rPr lang="en-US" altLang="ja-JP" sz="2400" dirty="0"/>
              <a:t>Draft of SG SRU PAR (</a:t>
            </a:r>
            <a:r>
              <a:rPr lang="en-US" altLang="ja-JP" sz="2400" dirty="0" smtClean="0"/>
              <a:t>15-13-615r5) </a:t>
            </a:r>
            <a:r>
              <a:rPr lang="en-US" altLang="ja-JP" sz="2400" dirty="0"/>
              <a:t>by Shoichi Kitazawa</a:t>
            </a:r>
          </a:p>
          <a:p>
            <a:r>
              <a:rPr lang="en-US" altLang="ja-JP" sz="2400" dirty="0" smtClean="0"/>
              <a:t>Working </a:t>
            </a:r>
            <a:r>
              <a:rPr lang="en-US" altLang="ja-JP" sz="2400" dirty="0"/>
              <a:t>Draft of SG SRU </a:t>
            </a:r>
            <a:r>
              <a:rPr lang="en-US" altLang="ja-JP" sz="2400" dirty="0" smtClean="0"/>
              <a:t>CSD (15-14-0175r1) by Masa Ariyoshi</a:t>
            </a:r>
          </a:p>
          <a:p>
            <a:r>
              <a:rPr lang="en-US" altLang="ja-JP" sz="2400" dirty="0" smtClean="0"/>
              <a:t>SG SRU Technical Guidance Document (15-14-0176r0) </a:t>
            </a:r>
            <a:r>
              <a:rPr lang="en-US" altLang="ja-JP" sz="2400" dirty="0"/>
              <a:t>by Shoichi Kitazawa</a:t>
            </a:r>
          </a:p>
          <a:p>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2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2100" dirty="0"/>
              <a:t>SG SRU March 2014 Meeting Minutes(15-14-0193r0)</a:t>
            </a:r>
          </a:p>
          <a:p>
            <a:pPr>
              <a:lnSpc>
                <a:spcPct val="80000"/>
              </a:lnSpc>
            </a:pPr>
            <a:r>
              <a:rPr lang="en-US" altLang="ja-JP" sz="2400" dirty="0" smtClean="0"/>
              <a:t>Presentations</a:t>
            </a:r>
          </a:p>
          <a:p>
            <a:pPr lvl="1"/>
            <a:r>
              <a:rPr lang="en-US" altLang="ja-JP" sz="2000" dirty="0"/>
              <a:t>Proposed updates on SRU PAR(15-14-0278r0) by Masa Ariyoshi</a:t>
            </a:r>
          </a:p>
          <a:p>
            <a:pPr lvl="1"/>
            <a:r>
              <a:rPr lang="en-US" altLang="ja-JP" sz="2000" dirty="0"/>
              <a:t>Working Draft of SG SRU PAR (15-13-615r4) by Shoichi </a:t>
            </a:r>
            <a:r>
              <a:rPr lang="en-US" altLang="ja-JP" sz="2000" dirty="0" smtClean="0"/>
              <a:t>Kitazawa</a:t>
            </a:r>
          </a:p>
          <a:p>
            <a:pPr>
              <a:lnSpc>
                <a:spcPct val="80000"/>
              </a:lnSpc>
            </a:pPr>
            <a:r>
              <a:rPr lang="en-US" altLang="ja-JP" sz="2400" dirty="0" smtClean="0"/>
              <a:t>Discuss PAR</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May 13</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p>
          <a:p>
            <a:pPr lvl="1">
              <a:lnSpc>
                <a:spcPct val="80000"/>
              </a:lnSpc>
            </a:pPr>
            <a:r>
              <a:rPr lang="en-US" altLang="ja-JP" sz="2000" dirty="0" smtClean="0"/>
              <a:t>Working Draft of SG SRU PAR (</a:t>
            </a:r>
            <a:r>
              <a:rPr lang="en-US" altLang="ja-JP" sz="2000" dirty="0" smtClean="0"/>
              <a:t>15-13-0615r7</a:t>
            </a:r>
            <a:r>
              <a:rPr lang="en-US" altLang="ja-JP" sz="2000" dirty="0" smtClean="0"/>
              <a:t>)</a:t>
            </a:r>
          </a:p>
          <a:p>
            <a:pPr lvl="1">
              <a:lnSpc>
                <a:spcPct val="80000"/>
              </a:lnSpc>
            </a:pPr>
            <a:r>
              <a:rPr lang="en-US" altLang="ja-JP" sz="2000" dirty="0" smtClean="0"/>
              <a:t>Working draft of SG SRU CSD (15-14-0175r3)</a:t>
            </a:r>
          </a:p>
          <a:p>
            <a:pPr>
              <a:lnSpc>
                <a:spcPct val="80000"/>
              </a:lnSpc>
            </a:pPr>
            <a:r>
              <a:rPr lang="en-US" altLang="ja-JP" sz="2400" dirty="0" smtClean="0"/>
              <a:t>Discuss PAR&amp;CSD</a:t>
            </a:r>
          </a:p>
          <a:p>
            <a:pPr>
              <a:lnSpc>
                <a:spcPct val="80000"/>
              </a:lnSpc>
            </a:pPr>
            <a:r>
              <a:rPr lang="en-US" altLang="ja-JP" sz="2400" dirty="0" smtClean="0"/>
              <a:t>Plan for July meeting and </a:t>
            </a:r>
            <a:r>
              <a:rPr lang="en-US" altLang="ja-JP" sz="2400" dirty="0" smtClean="0"/>
              <a:t>schedule</a:t>
            </a:r>
            <a:endParaRPr lang="en-US" altLang="ja-JP" sz="2400" dirty="0" smtClean="0"/>
          </a:p>
          <a:p>
            <a:pPr lvl="1">
              <a:lnSpc>
                <a:spcPct val="80000"/>
              </a:lnSpc>
            </a:pPr>
            <a:endParaRPr lang="en-US" altLang="ja-JP" sz="2000" dirty="0" smtClean="0"/>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May 14</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p14="http://schemas.microsoft.com/office/powerpoint/2010/main" xmlns="" val="1652334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2400" dirty="0"/>
              <a:t>Call meeting to order</a:t>
            </a:r>
          </a:p>
          <a:p>
            <a:r>
              <a:rPr lang="en-US" altLang="ja-JP" sz="2400" dirty="0"/>
              <a:t>Call for submissions</a:t>
            </a:r>
          </a:p>
          <a:p>
            <a:r>
              <a:rPr lang="en-US" altLang="ja-JP" sz="2400" dirty="0"/>
              <a:t>Agenda Setting</a:t>
            </a:r>
            <a:endParaRPr lang="en-US" altLang="ja-JP" sz="2000" dirty="0"/>
          </a:p>
          <a:p>
            <a:pPr>
              <a:lnSpc>
                <a:spcPct val="80000"/>
              </a:lnSpc>
            </a:pPr>
            <a:r>
              <a:rPr lang="en-US" altLang="ja-JP" sz="2400" dirty="0"/>
              <a:t>Presentations</a:t>
            </a:r>
          </a:p>
          <a:p>
            <a:pPr>
              <a:lnSpc>
                <a:spcPct val="80000"/>
              </a:lnSpc>
            </a:pPr>
            <a:r>
              <a:rPr lang="en-US" altLang="ja-JP" sz="2400" dirty="0"/>
              <a:t>Discuss </a:t>
            </a:r>
            <a:r>
              <a:rPr lang="en-US" altLang="ja-JP" sz="2400" dirty="0" smtClean="0"/>
              <a:t>PAR&amp;CSD</a:t>
            </a:r>
            <a:endParaRPr lang="en-US" altLang="ja-JP" sz="2400" dirty="0"/>
          </a:p>
          <a:p>
            <a:pPr>
              <a:lnSpc>
                <a:spcPct val="80000"/>
              </a:lnSpc>
            </a:pPr>
            <a:r>
              <a:rPr lang="en-US" altLang="ja-JP" sz="2400" dirty="0"/>
              <a:t>Plan for </a:t>
            </a:r>
            <a:r>
              <a:rPr lang="en-US" altLang="ja-JP" sz="2400" dirty="0" smtClean="0"/>
              <a:t>July </a:t>
            </a:r>
            <a:r>
              <a:rPr lang="en-US" altLang="ja-JP" sz="2400" dirty="0"/>
              <a:t>meeting and schedule </a:t>
            </a:r>
            <a:r>
              <a:rPr lang="en-US" altLang="ja-JP" sz="2400" dirty="0" err="1"/>
              <a:t>Telecon</a:t>
            </a:r>
            <a:r>
              <a:rPr lang="en-US" altLang="ja-JP" sz="2400" dirty="0"/>
              <a:t> times</a:t>
            </a:r>
          </a:p>
          <a:p>
            <a:pPr>
              <a:lnSpc>
                <a:spcPct val="80000"/>
              </a:lnSpc>
            </a:pPr>
            <a:r>
              <a:rPr lang="en-US" altLang="ja-JP" sz="2400" dirty="0"/>
              <a:t>AOB</a:t>
            </a:r>
          </a:p>
          <a:p>
            <a:pPr>
              <a:lnSpc>
                <a:spcPct val="80000"/>
              </a:lnSpc>
            </a:pPr>
            <a:r>
              <a:rPr lang="en-US" altLang="ja-JP" sz="2400" dirty="0" smtClean="0"/>
              <a:t>Adjourn</a:t>
            </a:r>
            <a:endParaRPr lang="en-US" altLang="ja-JP" sz="2400" dirty="0"/>
          </a:p>
        </p:txBody>
      </p:sp>
      <p:sp>
        <p:nvSpPr>
          <p:cNvPr id="3" name="タイトル 2"/>
          <p:cNvSpPr>
            <a:spLocks noGrp="1"/>
          </p:cNvSpPr>
          <p:nvPr>
            <p:ph type="title"/>
          </p:nvPr>
        </p:nvSpPr>
        <p:spPr/>
        <p:txBody>
          <a:bodyPr/>
          <a:lstStyle/>
          <a:p>
            <a:r>
              <a:rPr lang="en-US" altLang="ja-JP" sz="2800" dirty="0" smtClean="0"/>
              <a:t>Agenda for Tuesday March 14</a:t>
            </a:r>
            <a:r>
              <a:rPr lang="en-US" altLang="ja-JP" sz="2800" baseline="30000" dirty="0" smtClean="0"/>
              <a:t>th</a:t>
            </a:r>
            <a:r>
              <a:rPr lang="en-US" altLang="ja-JP" sz="2800" dirty="0" smtClean="0"/>
              <a:t> ,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Waikoloa, HI</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May 13,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1102954432"/>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SRU</a:t>
                      </a: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2027</TotalTime>
  <Words>1113</Words>
  <Application>Microsoft Office PowerPoint</Application>
  <PresentationFormat>画面に合わせる (4:3)</PresentationFormat>
  <Paragraphs>225</Paragraphs>
  <Slides>16</Slides>
  <Notes>3</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スライド 1</vt:lpstr>
      <vt:lpstr>IEEE 802.15 SG SRU   Opening Information  Waikoloa, HI May 13,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Timeline</vt:lpstr>
      <vt:lpstr>SG SRU Action Items</vt:lpstr>
      <vt:lpstr>Contributions</vt:lpstr>
      <vt:lpstr>Agenda for Tuesday May 13th, 13:30-15:30</vt:lpstr>
      <vt:lpstr>Agenda for Tuesday May 14th, 13:30-15:30</vt:lpstr>
      <vt:lpstr>Agenda for Tuesday March 14th , 16:00-18:00</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May 2014</dc:title>
  <dc:subject>IEEE 802.15 &lt;subject&gt;</dc:subject>
  <dc:creator>Shoichi Kitazawa</dc:creator>
  <dc:description>15-14-0277-00-0sru</dc:description>
  <cp:lastModifiedBy>kitazawa</cp:lastModifiedBy>
  <cp:revision>13</cp:revision>
  <cp:lastPrinted>2013-04-17T07:57:49Z</cp:lastPrinted>
  <dcterms:created xsi:type="dcterms:W3CDTF">2013-04-16T01:38:08Z</dcterms:created>
  <dcterms:modified xsi:type="dcterms:W3CDTF">2014-05-14T21:53:16Z</dcterms:modified>
</cp:coreProperties>
</file>