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7"/>
  </p:notesMasterIdLst>
  <p:handoutMasterIdLst>
    <p:handoutMasterId r:id="rId8"/>
  </p:handoutMasterIdLst>
  <p:sldIdLst>
    <p:sldId id="259" r:id="rId3"/>
    <p:sldId id="261" r:id="rId4"/>
    <p:sldId id="262" r:id="rId5"/>
    <p:sldId id="263" r:id="rId6"/>
  </p:sldIdLst>
  <p:sldSz cx="9144000" cy="6858000" type="screen4x3"/>
  <p:notesSz cx="9280525" cy="6934200"/>
  <p:embeddedFontLst>
    <p:embeddedFont>
      <p:font typeface="Calibri" panose="020F0502020204030204" pitchFamily="34" charset="0"/>
      <p:regular r:id="rId9"/>
      <p:bold r:id="rId10"/>
      <p:italic r:id="rId11"/>
      <p:boldItalic r:id="rId12"/>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918" autoAdjust="0"/>
    <p:restoredTop sz="90929"/>
  </p:normalViewPr>
  <p:slideViewPr>
    <p:cSldViewPr>
      <p:cViewPr>
        <p:scale>
          <a:sx n="128" d="100"/>
          <a:sy n="128" d="100"/>
        </p:scale>
        <p:origin x="-667" y="125"/>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font" Target="fonts/font4.fntdata"/><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3.fntdata"/><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font" Target="fonts/font2.fntdata"/><Relationship Id="rId4" Type="http://schemas.openxmlformats.org/officeDocument/2006/relationships/slide" Target="slides/slide2.xml"/><Relationship Id="rId9" Type="http://schemas.openxmlformats.org/officeDocument/2006/relationships/font" Target="fonts/font1.fntdata"/><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13702879-0605-400A-BEF5-B4E72599027E}" type="slidenum">
              <a:rPr lang="en-US" altLang="en-US"/>
              <a:pPr/>
              <a:t>‹#›</a:t>
            </a:fld>
            <a:endParaRPr lang="en-US" altLang="en-US"/>
          </a:p>
        </p:txBody>
      </p:sp>
      <p:sp>
        <p:nvSpPr>
          <p:cNvPr id="19462"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9464"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596881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7412"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4FD9F961-19CD-4409-A75B-05C0CBF9E699}"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7417"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418"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25688889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8436"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18437"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184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A82EBCEA-EAAB-48D7-8E20-F67E0EA2983D}" type="slidenum">
              <a:rPr lang="en-US" altLang="en-US"/>
              <a:pPr>
                <a:spcBef>
                  <a:spcPct val="0"/>
                </a:spcBef>
              </a:pPr>
              <a:t>1</a:t>
            </a:fld>
            <a:endParaRPr lang="en-US" altLang="en-US"/>
          </a:p>
        </p:txBody>
      </p:sp>
      <p:sp>
        <p:nvSpPr>
          <p:cNvPr id="18439"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1CE2F6B9-EC15-4420-BE29-5B38742FB60B}" type="slidenum">
              <a:rPr lang="en-US" altLang="en-US"/>
              <a:pPr/>
              <a:t>‹#›</a:t>
            </a:fld>
            <a:endParaRPr lang="en-US" altLang="en-US"/>
          </a:p>
        </p:txBody>
      </p:sp>
    </p:spTree>
    <p:extLst>
      <p:ext uri="{BB962C8B-B14F-4D97-AF65-F5344CB8AC3E}">
        <p14:creationId xmlns:p14="http://schemas.microsoft.com/office/powerpoint/2010/main" val="3551746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E296186-E94B-46F0-860E-5380CAF98245}" type="slidenum">
              <a:rPr lang="en-US" altLang="en-US"/>
              <a:pPr/>
              <a:t>‹#›</a:t>
            </a:fld>
            <a:endParaRPr lang="en-US" altLang="en-US"/>
          </a:p>
        </p:txBody>
      </p:sp>
    </p:spTree>
    <p:extLst>
      <p:ext uri="{BB962C8B-B14F-4D97-AF65-F5344CB8AC3E}">
        <p14:creationId xmlns:p14="http://schemas.microsoft.com/office/powerpoint/2010/main" val="208401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BB62216-9207-437E-954C-54C46E73C5A7}" type="slidenum">
              <a:rPr lang="en-US" altLang="en-US"/>
              <a:pPr/>
              <a:t>‹#›</a:t>
            </a:fld>
            <a:endParaRPr lang="en-US" altLang="en-US"/>
          </a:p>
        </p:txBody>
      </p:sp>
    </p:spTree>
    <p:extLst>
      <p:ext uri="{BB962C8B-B14F-4D97-AF65-F5344CB8AC3E}">
        <p14:creationId xmlns:p14="http://schemas.microsoft.com/office/powerpoint/2010/main" val="3956971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2014</a:t>
            </a:r>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EBCD1398-7314-4C46-B93E-9B52AFB0D32C}" type="slidenum">
              <a:rPr lang="en-US" altLang="en-US"/>
              <a:pPr/>
              <a:t>‹#›</a:t>
            </a:fld>
            <a:endParaRPr lang="en-US" altLang="en-US"/>
          </a:p>
        </p:txBody>
      </p:sp>
    </p:spTree>
    <p:extLst>
      <p:ext uri="{BB962C8B-B14F-4D97-AF65-F5344CB8AC3E}">
        <p14:creationId xmlns:p14="http://schemas.microsoft.com/office/powerpoint/2010/main" val="26798124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2014</a:t>
            </a:r>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56A0A5A7-99AC-4D6F-8BA3-9F8DBD0BC940}" type="slidenum">
              <a:rPr lang="en-US" altLang="en-US"/>
              <a:pPr/>
              <a:t>‹#›</a:t>
            </a:fld>
            <a:endParaRPr lang="en-US" altLang="en-US"/>
          </a:p>
        </p:txBody>
      </p:sp>
    </p:spTree>
    <p:extLst>
      <p:ext uri="{BB962C8B-B14F-4D97-AF65-F5344CB8AC3E}">
        <p14:creationId xmlns:p14="http://schemas.microsoft.com/office/powerpoint/2010/main" val="308731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May 2014</a:t>
            </a:r>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1A3261D-DAC2-4FD1-B490-589441C7A8FC}" type="slidenum">
              <a:rPr lang="en-US" altLang="en-US"/>
              <a:pPr/>
              <a:t>‹#›</a:t>
            </a:fld>
            <a:endParaRPr lang="en-US" altLang="en-US"/>
          </a:p>
        </p:txBody>
      </p:sp>
    </p:spTree>
    <p:extLst>
      <p:ext uri="{BB962C8B-B14F-4D97-AF65-F5344CB8AC3E}">
        <p14:creationId xmlns:p14="http://schemas.microsoft.com/office/powerpoint/2010/main" val="1196736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May 2014</a:t>
            </a:r>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0932D50-1DB7-402A-89E7-8B768F4BB4E7}" type="slidenum">
              <a:rPr lang="en-US" altLang="en-US"/>
              <a:pPr/>
              <a:t>‹#›</a:t>
            </a:fld>
            <a:endParaRPr lang="en-US" altLang="en-US"/>
          </a:p>
        </p:txBody>
      </p:sp>
    </p:spTree>
    <p:extLst>
      <p:ext uri="{BB962C8B-B14F-4D97-AF65-F5344CB8AC3E}">
        <p14:creationId xmlns:p14="http://schemas.microsoft.com/office/powerpoint/2010/main" val="32176224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May 2014</a:t>
            </a:r>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7067C0D0-0E54-4896-A4B4-C3206934AB81}" type="slidenum">
              <a:rPr lang="en-US" altLang="en-US"/>
              <a:pPr/>
              <a:t>‹#›</a:t>
            </a:fld>
            <a:endParaRPr lang="en-US" altLang="en-US"/>
          </a:p>
        </p:txBody>
      </p:sp>
    </p:spTree>
    <p:extLst>
      <p:ext uri="{BB962C8B-B14F-4D97-AF65-F5344CB8AC3E}">
        <p14:creationId xmlns:p14="http://schemas.microsoft.com/office/powerpoint/2010/main" val="34576673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May 2014</a:t>
            </a:r>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8EEA64D2-F783-4AB3-9C99-0099D22B665F}" type="slidenum">
              <a:rPr lang="en-US" altLang="en-US"/>
              <a:pPr/>
              <a:t>‹#›</a:t>
            </a:fld>
            <a:endParaRPr lang="en-US" altLang="en-US"/>
          </a:p>
        </p:txBody>
      </p:sp>
    </p:spTree>
    <p:extLst>
      <p:ext uri="{BB962C8B-B14F-4D97-AF65-F5344CB8AC3E}">
        <p14:creationId xmlns:p14="http://schemas.microsoft.com/office/powerpoint/2010/main" val="7608797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May 2014</a:t>
            </a:r>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0B6DDB03-A0FE-4651-ABBF-8BBD1763140D}" type="slidenum">
              <a:rPr lang="en-US" altLang="en-US"/>
              <a:pPr/>
              <a:t>‹#›</a:t>
            </a:fld>
            <a:endParaRPr lang="en-US" altLang="en-US"/>
          </a:p>
        </p:txBody>
      </p:sp>
    </p:spTree>
    <p:extLst>
      <p:ext uri="{BB962C8B-B14F-4D97-AF65-F5344CB8AC3E}">
        <p14:creationId xmlns:p14="http://schemas.microsoft.com/office/powerpoint/2010/main" val="37243268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2014</a:t>
            </a:r>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670B914C-CEE6-4ECB-8424-47C09D8DD234}" type="slidenum">
              <a:rPr lang="en-US" altLang="en-US"/>
              <a:pPr/>
              <a:t>‹#›</a:t>
            </a:fld>
            <a:endParaRPr lang="en-US" altLang="en-US"/>
          </a:p>
        </p:txBody>
      </p:sp>
    </p:spTree>
    <p:extLst>
      <p:ext uri="{BB962C8B-B14F-4D97-AF65-F5344CB8AC3E}">
        <p14:creationId xmlns:p14="http://schemas.microsoft.com/office/powerpoint/2010/main" val="2210356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May 2014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9C66EDE-40B5-4153-A241-6D23153E1DEE}" type="slidenum">
              <a:rPr lang="en-US" altLang="en-US"/>
              <a:pPr/>
              <a:t>‹#›</a:t>
            </a:fld>
            <a:endParaRPr lang="en-US" altLang="en-US"/>
          </a:p>
        </p:txBody>
      </p:sp>
    </p:spTree>
    <p:extLst>
      <p:ext uri="{BB962C8B-B14F-4D97-AF65-F5344CB8AC3E}">
        <p14:creationId xmlns:p14="http://schemas.microsoft.com/office/powerpoint/2010/main" val="1969128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May 2014</a:t>
            </a:r>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184640F-B71E-4335-9E2B-EE071E56042C}" type="slidenum">
              <a:rPr lang="en-US" altLang="en-US"/>
              <a:pPr/>
              <a:t>‹#›</a:t>
            </a:fld>
            <a:endParaRPr lang="en-US" altLang="en-US"/>
          </a:p>
        </p:txBody>
      </p:sp>
    </p:spTree>
    <p:extLst>
      <p:ext uri="{BB962C8B-B14F-4D97-AF65-F5344CB8AC3E}">
        <p14:creationId xmlns:p14="http://schemas.microsoft.com/office/powerpoint/2010/main" val="28966554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2014</a:t>
            </a:r>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E40C92E-0531-4E0F-A182-E04EA707BE7D}" type="slidenum">
              <a:rPr lang="en-US" altLang="en-US"/>
              <a:pPr/>
              <a:t>‹#›</a:t>
            </a:fld>
            <a:endParaRPr lang="en-US" altLang="en-US"/>
          </a:p>
        </p:txBody>
      </p:sp>
    </p:spTree>
    <p:extLst>
      <p:ext uri="{BB962C8B-B14F-4D97-AF65-F5344CB8AC3E}">
        <p14:creationId xmlns:p14="http://schemas.microsoft.com/office/powerpoint/2010/main" val="31694950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May 2014</a:t>
            </a:r>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470A1E46-8B58-4FC7-A4F8-69E0BAF050E4}" type="slidenum">
              <a:rPr lang="en-US" altLang="en-US"/>
              <a:pPr/>
              <a:t>‹#›</a:t>
            </a:fld>
            <a:endParaRPr lang="en-US" altLang="en-US"/>
          </a:p>
        </p:txBody>
      </p:sp>
    </p:spTree>
    <p:extLst>
      <p:ext uri="{BB962C8B-B14F-4D97-AF65-F5344CB8AC3E}">
        <p14:creationId xmlns:p14="http://schemas.microsoft.com/office/powerpoint/2010/main" val="73061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May 2014</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180072C1-0D16-4AFB-A2FA-89A4E68CFCFA}" type="slidenum">
              <a:rPr lang="en-US" altLang="en-US"/>
              <a:pPr/>
              <a:t>‹#›</a:t>
            </a:fld>
            <a:endParaRPr lang="en-US" altLang="en-US"/>
          </a:p>
        </p:txBody>
      </p:sp>
    </p:spTree>
    <p:extLst>
      <p:ext uri="{BB962C8B-B14F-4D97-AF65-F5344CB8AC3E}">
        <p14:creationId xmlns:p14="http://schemas.microsoft.com/office/powerpoint/2010/main" val="3807047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May 2014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3E553A24-BCA6-4620-97E0-CF08C93D5927}" type="slidenum">
              <a:rPr lang="en-US" altLang="en-US"/>
              <a:pPr/>
              <a:t>‹#›</a:t>
            </a:fld>
            <a:endParaRPr lang="en-US" altLang="en-US"/>
          </a:p>
        </p:txBody>
      </p:sp>
    </p:spTree>
    <p:extLst>
      <p:ext uri="{BB962C8B-B14F-4D97-AF65-F5344CB8AC3E}">
        <p14:creationId xmlns:p14="http://schemas.microsoft.com/office/powerpoint/2010/main" val="948673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May 2014</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79F6D8CE-B787-4FBD-9825-CFBAF3C79060}" type="slidenum">
              <a:rPr lang="en-US" altLang="en-US"/>
              <a:pPr/>
              <a:t>‹#›</a:t>
            </a:fld>
            <a:endParaRPr lang="en-US" altLang="en-US"/>
          </a:p>
        </p:txBody>
      </p:sp>
    </p:spTree>
    <p:extLst>
      <p:ext uri="{BB962C8B-B14F-4D97-AF65-F5344CB8AC3E}">
        <p14:creationId xmlns:p14="http://schemas.microsoft.com/office/powerpoint/2010/main" val="3166221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May 2014</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CA6A279-BBA9-4EF8-B0FE-2C4194D7B048}" type="slidenum">
              <a:rPr lang="en-US" altLang="en-US"/>
              <a:pPr/>
              <a:t>‹#›</a:t>
            </a:fld>
            <a:endParaRPr lang="en-US" altLang="en-US"/>
          </a:p>
        </p:txBody>
      </p:sp>
    </p:spTree>
    <p:extLst>
      <p:ext uri="{BB962C8B-B14F-4D97-AF65-F5344CB8AC3E}">
        <p14:creationId xmlns:p14="http://schemas.microsoft.com/office/powerpoint/2010/main" val="2954581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May 2014</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5D3C21BA-5A04-4035-8B07-FF06FAE83787}" type="slidenum">
              <a:rPr lang="en-US" altLang="en-US"/>
              <a:pPr/>
              <a:t>‹#›</a:t>
            </a:fld>
            <a:endParaRPr lang="en-US" altLang="en-US"/>
          </a:p>
        </p:txBody>
      </p:sp>
    </p:spTree>
    <p:extLst>
      <p:ext uri="{BB962C8B-B14F-4D97-AF65-F5344CB8AC3E}">
        <p14:creationId xmlns:p14="http://schemas.microsoft.com/office/powerpoint/2010/main" val="1133123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0C10AD-740D-4EAE-B23A-75F6CA86139B}" type="slidenum">
              <a:rPr lang="en-US" altLang="en-US"/>
              <a:pPr/>
              <a:t>‹#›</a:t>
            </a:fld>
            <a:endParaRPr lang="en-US" altLang="en-US"/>
          </a:p>
        </p:txBody>
      </p:sp>
    </p:spTree>
    <p:extLst>
      <p:ext uri="{BB962C8B-B14F-4D97-AF65-F5344CB8AC3E}">
        <p14:creationId xmlns:p14="http://schemas.microsoft.com/office/powerpoint/2010/main" val="2906234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May 2014</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6ADAA69E-AA4B-4BFD-8BBF-8E2A591996FF}" type="slidenum">
              <a:rPr lang="en-US" altLang="en-US"/>
              <a:pPr/>
              <a:t>‹#›</a:t>
            </a:fld>
            <a:endParaRPr lang="en-US" altLang="en-US"/>
          </a:p>
        </p:txBody>
      </p:sp>
    </p:spTree>
    <p:extLst>
      <p:ext uri="{BB962C8B-B14F-4D97-AF65-F5344CB8AC3E}">
        <p14:creationId xmlns:p14="http://schemas.microsoft.com/office/powerpoint/2010/main" val="773941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a:t>May 2014</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235E0E8E-AEEE-4BDC-B0E4-BD81C321F13C}"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a:t>
            </a:r>
            <a:r>
              <a:rPr lang="en-US" altLang="en-US" sz="1400" b="1" dirty="0" smtClean="0"/>
              <a:t>IEEE</a:t>
            </a:r>
            <a:r>
              <a:rPr lang="en-US" altLang="en-US" sz="1400" b="1" baseline="0" dirty="0" smtClean="0"/>
              <a:t> </a:t>
            </a:r>
            <a:r>
              <a:rPr lang="en-US" altLang="en-US" sz="1400" b="1" dirty="0" smtClean="0"/>
              <a:t>802.</a:t>
            </a:r>
            <a:r>
              <a:rPr lang="en-US" sz="1400" b="1" dirty="0" smtClean="0"/>
              <a:t>15-14-0247-00-0008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a:t>May 2014</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DE73F879-FE74-4AC0-927A-C83283064C9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May 2014</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2BCE1F32-573B-445A-A09D-05996968732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NICT PHY Proposal ]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May </a:t>
            </a:r>
            <a:r>
              <a:rPr lang="en-US" altLang="en-US" sz="1600" dirty="0" smtClean="0">
                <a:solidFill>
                  <a:schemeClr val="tx2"/>
                </a:solidFill>
                <a:latin typeface="Times New Roman" pitchFamily="18" charset="0"/>
              </a:rPr>
              <a:t>4th, </a:t>
            </a:r>
            <a:r>
              <a:rPr lang="en-US" altLang="en-US" sz="1600" dirty="0">
                <a:solidFill>
                  <a:schemeClr val="tx2"/>
                </a:solidFill>
                <a:latin typeface="Times New Roman" pitchFamily="18" charset="0"/>
              </a:rPr>
              <a:t>2014 ]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6"/>
          <p:cNvSpPr>
            <a:spLocks noGrp="1"/>
          </p:cNvSpPr>
          <p:nvPr>
            <p:ph type="title"/>
          </p:nvPr>
        </p:nvSpPr>
        <p:spPr/>
        <p:txBody>
          <a:bodyPr/>
          <a:lstStyle/>
          <a:p>
            <a:r>
              <a:rPr lang="en-US" altLang="en-US" smtClean="0"/>
              <a:t>Outline </a:t>
            </a:r>
          </a:p>
        </p:txBody>
      </p:sp>
      <p:sp>
        <p:nvSpPr>
          <p:cNvPr id="4099" name="Content Placeholder 7"/>
          <p:cNvSpPr>
            <a:spLocks noGrp="1"/>
          </p:cNvSpPr>
          <p:nvPr>
            <p:ph idx="1"/>
          </p:nvPr>
        </p:nvSpPr>
        <p:spPr/>
        <p:txBody>
          <a:bodyPr/>
          <a:lstStyle/>
          <a:p>
            <a:r>
              <a:rPr lang="en-US" altLang="en-US" sz="2400" smtClean="0">
                <a:solidFill>
                  <a:srgbClr val="000000"/>
                </a:solidFill>
                <a:latin typeface="Times New Roman" pitchFamily="18" charset="0"/>
              </a:rPr>
              <a:t>Physical Channels </a:t>
            </a:r>
          </a:p>
          <a:p>
            <a:r>
              <a:rPr lang="en-US" altLang="en-US" sz="2400" smtClean="0">
                <a:solidFill>
                  <a:srgbClr val="000000"/>
                </a:solidFill>
                <a:latin typeface="Times New Roman" pitchFamily="18" charset="0"/>
              </a:rPr>
              <a:t>PHY Frame Structure</a:t>
            </a:r>
          </a:p>
          <a:p>
            <a:r>
              <a:rPr lang="en-US" altLang="en-US" sz="2400" smtClean="0">
                <a:solidFill>
                  <a:srgbClr val="000000"/>
                </a:solidFill>
                <a:latin typeface="Times New Roman" pitchFamily="18" charset="0"/>
              </a:rPr>
              <a:t>Data Formatting</a:t>
            </a:r>
          </a:p>
          <a:p>
            <a:pPr lvl="1"/>
            <a:r>
              <a:rPr lang="en-US" altLang="en-US" sz="2000" smtClean="0">
                <a:solidFill>
                  <a:srgbClr val="000000"/>
                </a:solidFill>
                <a:latin typeface="Times New Roman" pitchFamily="18" charset="0"/>
              </a:rPr>
              <a:t>FEC coding, scrambling, interleaving, modulations</a:t>
            </a:r>
          </a:p>
          <a:p>
            <a:r>
              <a:rPr lang="en-US" altLang="en-US" sz="2400" smtClean="0">
                <a:solidFill>
                  <a:srgbClr val="000000"/>
                </a:solidFill>
                <a:latin typeface="Times New Roman" pitchFamily="18" charset="0"/>
              </a:rPr>
              <a:t>Multicarrier Modulation Parameters</a:t>
            </a:r>
          </a:p>
          <a:p>
            <a:r>
              <a:rPr lang="en-US" altLang="en-US" sz="2400" smtClean="0">
                <a:solidFill>
                  <a:srgbClr val="000000"/>
                </a:solidFill>
                <a:latin typeface="Times New Roman" pitchFamily="18" charset="0"/>
              </a:rPr>
              <a:t>Multiple Antenna Procedures</a:t>
            </a:r>
          </a:p>
          <a:p>
            <a:r>
              <a:rPr lang="en-US" altLang="en-US" sz="2400" smtClean="0">
                <a:solidFill>
                  <a:srgbClr val="000000"/>
                </a:solidFill>
                <a:latin typeface="Times New Roman" pitchFamily="18" charset="0"/>
              </a:rPr>
              <a:t>Discovery Signal</a:t>
            </a:r>
          </a:p>
          <a:p>
            <a:r>
              <a:rPr lang="en-US" altLang="en-US" sz="2400" smtClean="0">
                <a:solidFill>
                  <a:srgbClr val="000000"/>
                </a:solidFill>
                <a:latin typeface="Times New Roman" pitchFamily="18" charset="0"/>
              </a:rPr>
              <a:t>Random Access Procedure during Peering</a:t>
            </a:r>
          </a:p>
          <a:p>
            <a:endParaRPr lang="en-US" altLang="en-US" sz="2400" smtClean="0">
              <a:solidFill>
                <a:srgbClr val="000000"/>
              </a:solidFill>
              <a:latin typeface="Times New Roman" pitchFamily="18" charset="0"/>
            </a:endParaRPr>
          </a:p>
          <a:p>
            <a:endParaRPr lang="en-US" altLang="en-US" sz="2400" smtClean="0"/>
          </a:p>
          <a:p>
            <a:endParaRPr lang="en-US" altLang="en-US" sz="2400" smtClean="0"/>
          </a:p>
        </p:txBody>
      </p:sp>
      <p:sp>
        <p:nvSpPr>
          <p:cNvPr id="410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February 2014</a:t>
            </a:r>
          </a:p>
        </p:txBody>
      </p:sp>
      <p:sp>
        <p:nvSpPr>
          <p:cNvPr id="410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410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9BE70360-E8BA-4F90-8772-C56431226C8D}"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DCN documents proposal</a:t>
            </a:r>
          </a:p>
        </p:txBody>
      </p:sp>
      <p:sp>
        <p:nvSpPr>
          <p:cNvPr id="3" name="Content Placeholder 2"/>
          <p:cNvSpPr>
            <a:spLocks noGrp="1"/>
          </p:cNvSpPr>
          <p:nvPr>
            <p:ph idx="1"/>
          </p:nvPr>
        </p:nvSpPr>
        <p:spPr/>
        <p:txBody>
          <a:bodyPr/>
          <a:lstStyle/>
          <a:p>
            <a:pPr>
              <a:defRPr/>
            </a:pPr>
            <a:r>
              <a:rPr lang="en-US" sz="2400" dirty="0" smtClean="0">
                <a:latin typeface="+mj-lt"/>
              </a:rPr>
              <a:t>The core NICT PHY proposal has already been presented since the July 2013 meeting in Geneva, </a:t>
            </a:r>
            <a:r>
              <a:rPr lang="en-US" sz="2400" dirty="0">
                <a:latin typeface="+mj-lt"/>
              </a:rPr>
              <a:t>S</a:t>
            </a:r>
            <a:r>
              <a:rPr lang="en-US" sz="2400" dirty="0" smtClean="0">
                <a:latin typeface="+mj-lt"/>
              </a:rPr>
              <a:t>witzerland.</a:t>
            </a:r>
          </a:p>
          <a:p>
            <a:pPr lvl="1">
              <a:defRPr/>
            </a:pPr>
            <a:r>
              <a:rPr lang="en-US" sz="2000" dirty="0" smtClean="0">
                <a:latin typeface="+mj-lt"/>
              </a:rPr>
              <a:t>DCN 13-0639r1 and 13-0670r0.</a:t>
            </a:r>
          </a:p>
          <a:p>
            <a:pPr>
              <a:defRPr/>
            </a:pPr>
            <a:r>
              <a:rPr lang="en-US" sz="2400" dirty="0" smtClean="0">
                <a:latin typeface="+mj-lt"/>
              </a:rPr>
              <a:t>An updated version was presented in the last meeting January 2014, in Beijing, China.</a:t>
            </a:r>
          </a:p>
          <a:p>
            <a:pPr lvl="1">
              <a:defRPr/>
            </a:pPr>
            <a:r>
              <a:rPr lang="en-US" sz="2000" dirty="0" smtClean="0">
                <a:latin typeface="+mj-lt"/>
              </a:rPr>
              <a:t>DCN 14-114r0.</a:t>
            </a:r>
          </a:p>
          <a:p>
            <a:pPr>
              <a:defRPr/>
            </a:pPr>
            <a:r>
              <a:rPr lang="en-US" sz="2400" dirty="0" smtClean="0">
                <a:latin typeface="+mj-lt"/>
              </a:rPr>
              <a:t>Specification text </a:t>
            </a:r>
            <a:endParaRPr lang="en-US" sz="2400" dirty="0">
              <a:latin typeface="+mj-lt"/>
            </a:endParaRPr>
          </a:p>
        </p:txBody>
      </p:sp>
      <p:sp>
        <p:nvSpPr>
          <p:cNvPr id="51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May 2014</a:t>
            </a:r>
          </a:p>
        </p:txBody>
      </p:sp>
      <p:sp>
        <p:nvSpPr>
          <p:cNvPr id="51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51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7597BAF5-99F0-4C28-BF59-4411109F65A3}"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MIMO technologies</a:t>
            </a:r>
          </a:p>
        </p:txBody>
      </p:sp>
      <p:sp>
        <p:nvSpPr>
          <p:cNvPr id="3" name="Content Placeholder 2"/>
          <p:cNvSpPr>
            <a:spLocks noGrp="1"/>
          </p:cNvSpPr>
          <p:nvPr>
            <p:ph idx="1"/>
          </p:nvPr>
        </p:nvSpPr>
        <p:spPr/>
        <p:txBody>
          <a:bodyPr/>
          <a:lstStyle/>
          <a:p>
            <a:r>
              <a:rPr lang="en-US" altLang="en-US" sz="2400" dirty="0" smtClean="0">
                <a:latin typeface="Times New Roman" pitchFamily="18" charset="0"/>
              </a:rPr>
              <a:t>Now a days MIMO technologies are incorporated in mass market commercial wireless networks.</a:t>
            </a:r>
          </a:p>
          <a:p>
            <a:endParaRPr lang="en-US" altLang="en-US" sz="2400" dirty="0" smtClean="0">
              <a:latin typeface="Times New Roman" pitchFamily="18" charset="0"/>
            </a:endParaRPr>
          </a:p>
        </p:txBody>
      </p:sp>
      <p:sp>
        <p:nvSpPr>
          <p:cNvPr id="61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May 2014</a:t>
            </a:r>
          </a:p>
        </p:txBody>
      </p:sp>
      <p:sp>
        <p:nvSpPr>
          <p:cNvPr id="61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0EFE9EA3-FA58-48D5-B47A-F217C7BDE886}" type="slidenum">
              <a:rPr lang="en-US" altLang="en-US" sz="1200">
                <a:latin typeface="Times New Roman" pitchFamily="18" charset="0"/>
              </a:rPr>
              <a:pPr>
                <a:spcBef>
                  <a:spcPct val="0"/>
                </a:spcBef>
                <a:buFontTx/>
                <a:buNone/>
              </a:pPr>
              <a:t>4</a:t>
            </a:fld>
            <a:endParaRPr lang="en-US" altLang="en-US" sz="1200">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14697</TotalTime>
  <Words>166</Words>
  <Application>Microsoft Office PowerPoint</Application>
  <PresentationFormat>On-screen Show (4:3)</PresentationFormat>
  <Paragraphs>47</Paragraphs>
  <Slides>4</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Times New Roman</vt:lpstr>
      <vt:lpstr>Calibri</vt:lpstr>
      <vt:lpstr>Default Design</vt:lpstr>
      <vt:lpstr>Custom Design</vt:lpstr>
      <vt:lpstr>PowerPoint Presentation</vt:lpstr>
      <vt:lpstr>Outline </vt:lpstr>
      <vt:lpstr>DCN documents proposal</vt:lpstr>
      <vt:lpstr>MIMO technologies</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NICT PHY Proposal</dc:title>
  <dc:creator>Marco Hernandez</dc:creator>
  <cp:lastModifiedBy>Marco Hernandez</cp:lastModifiedBy>
  <cp:revision>456</cp:revision>
  <cp:lastPrinted>1998-02-10T13:28:06Z</cp:lastPrinted>
  <dcterms:created xsi:type="dcterms:W3CDTF">1999-11-08T18:59:45Z</dcterms:created>
  <dcterms:modified xsi:type="dcterms:W3CDTF">2014-05-04T01:21:21Z</dcterms:modified>
</cp:coreProperties>
</file>