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48" r:id="rId6"/>
    <p:sldId id="355" r:id="rId7"/>
    <p:sldId id="367" r:id="rId8"/>
    <p:sldId id="354" r:id="rId9"/>
    <p:sldId id="36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E8E8F6"/>
    <a:srgbClr val="CDCDEC"/>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392" autoAdjust="0"/>
    <p:restoredTop sz="91697" autoAdjust="0"/>
  </p:normalViewPr>
  <p:slideViewPr>
    <p:cSldViewPr>
      <p:cViewPr>
        <p:scale>
          <a:sx n="80" d="100"/>
          <a:sy n="80" d="100"/>
        </p:scale>
        <p:origin x="-690" y="11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14" y="-8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&lt;March 2014&gt;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&lt;March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&lt;March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&lt;March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&lt;March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&lt;March 2014&gt;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&lt;March 2014&gt;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&lt;March 2014&gt;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&lt;March 2014&gt;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&lt;March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&lt;March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&lt;March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&lt;March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&lt;March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&lt;March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&lt;March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&lt;March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15-14-0202-00-0008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&lt;March 2014&gt;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March 20</a:t>
            </a:r>
            <a:r>
              <a:rPr lang="en-US" altLang="ko-KR" sz="1600" dirty="0" smtClean="0">
                <a:solidFill>
                  <a:srgbClr val="FF0000"/>
                </a:solidFill>
                <a:ea typeface="굴림" pitchFamily="50" charset="-127"/>
              </a:rPr>
              <a:t>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 Huan-Bang Li [NICT], Suhwook Kim [LG Electronics]</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March 2014 Beijing Plenary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&lt;March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March 20, 2014</a:t>
            </a:r>
          </a:p>
          <a:p>
            <a:endParaRPr lang="en-US" sz="2800" dirty="0" smtClean="0"/>
          </a:p>
          <a:p>
            <a:r>
              <a:rPr lang="en-US" sz="2800" dirty="0" smtClean="0"/>
              <a:t>Myung Lee  </a:t>
            </a:r>
          </a:p>
          <a:p>
            <a:r>
              <a:rPr lang="en-US" sz="2400" dirty="0" smtClean="0"/>
              <a:t>TG8 Chair</a:t>
            </a:r>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&lt;March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Presentation of Preliminary Contribution </a:t>
            </a:r>
          </a:p>
          <a:p>
            <a:r>
              <a:rPr lang="en-US" sz="2400" dirty="0" smtClean="0"/>
              <a:t>Discussion on Project plan, May contribution </a:t>
            </a:r>
          </a:p>
        </p:txBody>
      </p:sp>
      <p:sp>
        <p:nvSpPr>
          <p:cNvPr id="4" name="Date Placeholder 3"/>
          <p:cNvSpPr>
            <a:spLocks noGrp="1"/>
          </p:cNvSpPr>
          <p:nvPr>
            <p:ph type="dt" sz="half" idx="10"/>
          </p:nvPr>
        </p:nvSpPr>
        <p:spPr/>
        <p:txBody>
          <a:bodyPr/>
          <a:lstStyle/>
          <a:p>
            <a:pPr>
              <a:defRPr/>
            </a:pPr>
            <a:r>
              <a:rPr lang="en-US" altLang="ko-KR" smtClean="0"/>
              <a:t>&lt;March 2014&gt;</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447800"/>
            <a:ext cx="7772400" cy="4114800"/>
          </a:xfrm>
        </p:spPr>
        <p:txBody>
          <a:bodyPr/>
          <a:lstStyle/>
          <a:p>
            <a:r>
              <a:rPr lang="en-US" sz="2000" dirty="0" smtClean="0"/>
              <a:t>6 time slots used at this meeting</a:t>
            </a:r>
          </a:p>
          <a:p>
            <a:r>
              <a:rPr lang="en-US" sz="2000" dirty="0" smtClean="0"/>
              <a:t>Achieved all the objectives</a:t>
            </a:r>
          </a:p>
          <a:p>
            <a:r>
              <a:rPr lang="en-US" sz="2000" dirty="0" smtClean="0"/>
              <a:t>16 Contributions presented</a:t>
            </a:r>
          </a:p>
          <a:p>
            <a:pPr lvl="1"/>
            <a:r>
              <a:rPr lang="en-US" altLang="ko-KR" sz="1800" dirty="0" smtClean="0"/>
              <a:t>Doc. 125r0: </a:t>
            </a:r>
            <a:r>
              <a:rPr lang="en-US" altLang="ko-KR" sz="1800" dirty="0" err="1" smtClean="0"/>
              <a:t>Huan</a:t>
            </a:r>
            <a:r>
              <a:rPr lang="en-US" altLang="ko-KR" sz="1800" dirty="0" smtClean="0"/>
              <a:t>-Bang Li</a:t>
            </a:r>
          </a:p>
          <a:p>
            <a:pPr lvl="1"/>
            <a:r>
              <a:rPr lang="en-US" altLang="ko-KR" sz="1800" dirty="0" smtClean="0"/>
              <a:t>Doc. 174r0: </a:t>
            </a:r>
            <a:r>
              <a:rPr lang="en-US" altLang="ko-KR" sz="1800" dirty="0" err="1" smtClean="0"/>
              <a:t>Jeongseok</a:t>
            </a:r>
            <a:r>
              <a:rPr lang="en-US" altLang="ko-KR" sz="1800" dirty="0" smtClean="0"/>
              <a:t> Yu</a:t>
            </a:r>
          </a:p>
          <a:p>
            <a:pPr lvl="1"/>
            <a:r>
              <a:rPr lang="en-US" altLang="ko-KR" sz="1800" dirty="0" smtClean="0"/>
              <a:t>Doc. 131r0: BJ </a:t>
            </a:r>
            <a:r>
              <a:rPr lang="en-US" altLang="ko-KR" sz="1800" dirty="0" err="1" smtClean="0"/>
              <a:t>Kwak</a:t>
            </a:r>
            <a:endParaRPr lang="en-US" altLang="ko-KR" sz="1800" dirty="0" smtClean="0"/>
          </a:p>
          <a:p>
            <a:pPr lvl="1"/>
            <a:r>
              <a:rPr lang="en-US" altLang="ko-KR" sz="1800" dirty="0" smtClean="0"/>
              <a:t>Doc. 134r0, 135r0, 136r0, 137r0, 138r0: Qing Li</a:t>
            </a:r>
          </a:p>
          <a:p>
            <a:pPr lvl="1"/>
            <a:r>
              <a:rPr lang="en-US" altLang="ko-KR" sz="1800" dirty="0" smtClean="0"/>
              <a:t>Doc. 139r1: </a:t>
            </a:r>
            <a:r>
              <a:rPr lang="en-US" altLang="ko-KR" sz="1800" dirty="0" err="1" smtClean="0"/>
              <a:t>Seong</a:t>
            </a:r>
            <a:r>
              <a:rPr lang="en-US" altLang="ko-KR" sz="1800" dirty="0" smtClean="0"/>
              <a:t>-soon Joo</a:t>
            </a:r>
          </a:p>
          <a:p>
            <a:pPr lvl="1"/>
            <a:r>
              <a:rPr lang="en-US" altLang="ko-KR" sz="1800" dirty="0" smtClean="0"/>
              <a:t>Doc. 130r0: Shannon Park</a:t>
            </a:r>
          </a:p>
          <a:p>
            <a:pPr lvl="1"/>
            <a:r>
              <a:rPr lang="en-US" altLang="ko-KR" sz="1800" dirty="0" smtClean="0"/>
              <a:t>Doc. 114r0: Marco Hernandez</a:t>
            </a:r>
          </a:p>
          <a:p>
            <a:pPr lvl="1"/>
            <a:r>
              <a:rPr lang="en-US" altLang="ko-KR" sz="1800" dirty="0" smtClean="0"/>
              <a:t>Doc. 117r0: David Smith</a:t>
            </a:r>
          </a:p>
          <a:p>
            <a:pPr lvl="1"/>
            <a:r>
              <a:rPr lang="en-US" altLang="ko-KR" sz="1800" dirty="0" smtClean="0"/>
              <a:t>Doc. 124r0: Billy Verso</a:t>
            </a:r>
          </a:p>
          <a:p>
            <a:pPr lvl="1"/>
            <a:r>
              <a:rPr lang="en-US" altLang="ko-KR" sz="1800" dirty="0" smtClean="0"/>
              <a:t>Doc. 128r0: Igor </a:t>
            </a:r>
            <a:r>
              <a:rPr lang="en-US" altLang="ko-KR" sz="1800" dirty="0" err="1" smtClean="0"/>
              <a:t>Dotlic</a:t>
            </a:r>
            <a:endParaRPr lang="en-US" altLang="ko-KR" sz="1800" dirty="0" smtClean="0"/>
          </a:p>
          <a:p>
            <a:pPr lvl="1"/>
            <a:r>
              <a:rPr lang="en-US" altLang="ko-KR" sz="1800" dirty="0" smtClean="0"/>
              <a:t>Doc. 132r0, 133r0: BJ </a:t>
            </a:r>
            <a:r>
              <a:rPr lang="en-US" altLang="ko-KR" sz="1800" dirty="0" err="1" smtClean="0"/>
              <a:t>Kwak</a:t>
            </a:r>
            <a:endParaRPr lang="en-US" altLang="ko-KR" sz="1800" dirty="0" smtClean="0"/>
          </a:p>
          <a:p>
            <a:pPr lvl="1"/>
            <a:endParaRPr lang="en-US" altLang="ko-KR" sz="1800" dirty="0" smtClean="0"/>
          </a:p>
          <a:p>
            <a:pPr lvl="1"/>
            <a:endParaRPr lang="en-US" altLang="ko-KR" sz="18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&lt;March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905000"/>
            <a:ext cx="7772400" cy="4114800"/>
          </a:xfrm>
        </p:spPr>
        <p:txBody>
          <a:bodyPr/>
          <a:lstStyle/>
          <a:p>
            <a:r>
              <a:rPr lang="en-US" altLang="ja-JP" sz="2400" dirty="0" smtClean="0"/>
              <a:t>Presentation of technical issues</a:t>
            </a:r>
          </a:p>
          <a:p>
            <a:pPr lvl="1"/>
            <a:r>
              <a:rPr lang="en-US" altLang="ja-JP" sz="2000" dirty="0" smtClean="0"/>
              <a:t>MAC Comment List  by Shannon Park</a:t>
            </a:r>
          </a:p>
          <a:p>
            <a:pPr lvl="1"/>
            <a:r>
              <a:rPr lang="en-US" altLang="ja-JP" sz="2000" dirty="0" smtClean="0"/>
              <a:t>PHY Comment List by Marco Hernandez</a:t>
            </a:r>
          </a:p>
          <a:p>
            <a:pPr>
              <a:buNone/>
            </a:pPr>
            <a:endParaRPr lang="en-US" altLang="ja-JP" dirty="0" smtClean="0"/>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&lt;March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Plan for May Meeting</a:t>
            </a:r>
            <a:endParaRPr lang="en-US" dirty="0"/>
          </a:p>
        </p:txBody>
      </p:sp>
      <p:sp>
        <p:nvSpPr>
          <p:cNvPr id="3" name="Content Placeholder 2"/>
          <p:cNvSpPr>
            <a:spLocks noGrp="1"/>
          </p:cNvSpPr>
          <p:nvPr>
            <p:ph idx="1"/>
          </p:nvPr>
        </p:nvSpPr>
        <p:spPr>
          <a:xfrm>
            <a:off x="642910" y="1571612"/>
            <a:ext cx="7772400" cy="4752988"/>
          </a:xfrm>
        </p:spPr>
        <p:txBody>
          <a:bodyPr/>
          <a:lstStyle/>
          <a:p>
            <a:pPr lvl="0"/>
            <a:endParaRPr lang="en-US" altLang="ko-KR" sz="2400" dirty="0" smtClean="0">
              <a:solidFill>
                <a:srgbClr val="000000"/>
              </a:solidFill>
            </a:endParaRPr>
          </a:p>
          <a:p>
            <a:pPr lvl="0"/>
            <a:r>
              <a:rPr lang="en-US" altLang="ko-KR" sz="2400" dirty="0" smtClean="0">
                <a:solidFill>
                  <a:srgbClr val="000000"/>
                </a:solidFill>
              </a:rPr>
              <a:t>All Main Contribution proposals </a:t>
            </a:r>
            <a:r>
              <a:rPr lang="en-US" altLang="ko-KR" sz="2400" dirty="0" smtClean="0">
                <a:solidFill>
                  <a:srgbClr val="000000"/>
                </a:solidFill>
              </a:rPr>
              <a:t>to be </a:t>
            </a:r>
            <a:r>
              <a:rPr lang="en-US" altLang="ko-KR" sz="2400" dirty="0" smtClean="0">
                <a:solidFill>
                  <a:srgbClr val="000000"/>
                </a:solidFill>
              </a:rPr>
              <a:t>presented </a:t>
            </a:r>
            <a:endParaRPr lang="en-US" altLang="ko-KR" sz="2400" dirty="0" smtClean="0">
              <a:solidFill>
                <a:srgbClr val="000000"/>
              </a:solidFill>
            </a:endParaRPr>
          </a:p>
          <a:p>
            <a:pPr lvl="0"/>
            <a:r>
              <a:rPr lang="en-US" altLang="ko-KR" sz="2400" dirty="0" smtClean="0">
                <a:solidFill>
                  <a:srgbClr val="000000"/>
                </a:solidFill>
              </a:rPr>
              <a:t>Discussion </a:t>
            </a:r>
            <a:r>
              <a:rPr lang="en-US" altLang="ko-KR" sz="2400" dirty="0" smtClean="0">
                <a:solidFill>
                  <a:srgbClr val="000000"/>
                </a:solidFill>
              </a:rPr>
              <a:t>on main contribution proposals and Harmonization</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&lt;March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r>
              <a:rPr lang="en-US" altLang="ko-KR" smtClean="0"/>
              <a:t>&lt;March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400" dirty="0" smtClean="0"/>
              <a:t>Editors: </a:t>
            </a:r>
          </a:p>
          <a:p>
            <a:pPr>
              <a:buNone/>
            </a:pPr>
            <a:r>
              <a:rPr lang="en-US" sz="2400" dirty="0" smtClean="0"/>
              <a:t>    </a:t>
            </a:r>
            <a:r>
              <a:rPr lang="en-US" sz="2000" dirty="0" err="1" smtClean="0"/>
              <a:t>Seung-Hoon</a:t>
            </a:r>
            <a:r>
              <a:rPr lang="en-US" sz="2000" dirty="0" smtClean="0"/>
              <a:t> Park (Samsung), </a:t>
            </a:r>
            <a:r>
              <a:rPr lang="en-US" sz="2000" dirty="0" err="1" smtClean="0"/>
              <a:t>Byung</a:t>
            </a:r>
            <a:r>
              <a:rPr lang="en-US" sz="2000" dirty="0" smtClean="0"/>
              <a:t>-Jae </a:t>
            </a:r>
            <a:r>
              <a:rPr lang="en-US" sz="2000" dirty="0" err="1" smtClean="0"/>
              <a:t>Kwak</a:t>
            </a:r>
            <a:r>
              <a:rPr lang="en-US" sz="2000" dirty="0" smtClean="0"/>
              <a:t> (ETRI</a:t>
            </a:r>
            <a:r>
              <a:rPr lang="en-US" sz="2400" dirty="0" smtClean="0"/>
              <a:t>)</a:t>
            </a:r>
          </a:p>
          <a:p>
            <a:r>
              <a:rPr lang="en-US" sz="2400" dirty="0" smtClean="0"/>
              <a:t>Secretary </a:t>
            </a:r>
            <a:endParaRPr lang="en-US" sz="1200" dirty="0" smtClean="0"/>
          </a:p>
          <a:p>
            <a:pPr>
              <a:buNone/>
            </a:pPr>
            <a:r>
              <a:rPr lang="en-US" sz="2400" dirty="0" smtClean="0"/>
              <a:t>    </a:t>
            </a:r>
            <a:r>
              <a:rPr lang="en-US" sz="2000" dirty="0" err="1" smtClean="0"/>
              <a:t>SeungKwon</a:t>
            </a:r>
            <a:r>
              <a:rPr lang="en-US" sz="2000" dirty="0" smtClean="0"/>
              <a:t> Cho (ETRI)</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&lt;March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&lt;March 2014&gt;</a:t>
            </a:r>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29622</TotalTime>
  <Words>383</Words>
  <Application>Microsoft Office PowerPoint</Application>
  <PresentationFormat>On-screen Show (4:3)</PresentationFormat>
  <Paragraphs>122</Paragraphs>
  <Slides>9</Slides>
  <Notes>5</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Blank Presentation</vt:lpstr>
      <vt:lpstr>Custom Design</vt:lpstr>
      <vt:lpstr>Slide 1</vt:lpstr>
      <vt:lpstr>TG8 PAC Closing Report</vt:lpstr>
      <vt:lpstr>Meeting Objectives</vt:lpstr>
      <vt:lpstr>Achievements</vt:lpstr>
      <vt:lpstr>Achievements (cont)</vt:lpstr>
      <vt:lpstr>Plan for May Meeting</vt:lpstr>
      <vt:lpstr>Timeline</vt:lpstr>
      <vt:lpstr>TG8 PAC Officers </vt:lpstr>
      <vt:lpstr> Thank you!</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1007</cp:revision>
  <cp:lastPrinted>1998-02-10T13:28:06Z</cp:lastPrinted>
  <dcterms:created xsi:type="dcterms:W3CDTF">1999-11-08T18:59:45Z</dcterms:created>
  <dcterms:modified xsi:type="dcterms:W3CDTF">2014-03-20T06:41:54Z</dcterms:modified>
</cp:coreProperties>
</file>