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59" r:id="rId2"/>
    <p:sldId id="265" r:id="rId3"/>
    <p:sldId id="266" r:id="rId4"/>
    <p:sldId id="267"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914400" rtl="0" eaLnBrk="1" latinLnBrk="1" hangingPunct="1">
      <a:defRPr sz="1200" kern="1200">
        <a:solidFill>
          <a:schemeClr val="tx1"/>
        </a:solidFill>
        <a:latin typeface="Times New Roman" charset="0"/>
        <a:ea typeface="+mn-ea"/>
        <a:cs typeface="+mn-cs"/>
      </a:defRPr>
    </a:lvl6pPr>
    <a:lvl7pPr marL="2743200" algn="l" defTabSz="914400" rtl="0" eaLnBrk="1" latinLnBrk="1" hangingPunct="1">
      <a:defRPr sz="1200" kern="1200">
        <a:solidFill>
          <a:schemeClr val="tx1"/>
        </a:solidFill>
        <a:latin typeface="Times New Roman" charset="0"/>
        <a:ea typeface="+mn-ea"/>
        <a:cs typeface="+mn-cs"/>
      </a:defRPr>
    </a:lvl7pPr>
    <a:lvl8pPr marL="3200400" algn="l" defTabSz="914400" rtl="0" eaLnBrk="1" latinLnBrk="1" hangingPunct="1">
      <a:defRPr sz="1200" kern="1200">
        <a:solidFill>
          <a:schemeClr val="tx1"/>
        </a:solidFill>
        <a:latin typeface="Times New Roman" charset="0"/>
        <a:ea typeface="+mn-ea"/>
        <a:cs typeface="+mn-cs"/>
      </a:defRPr>
    </a:lvl8pPr>
    <a:lvl9pPr marL="3657600" algn="l" defTabSz="914400" rtl="0" eaLnBrk="1" latinLnBrk="1"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8" d="100"/>
          <a:sy n="58" d="100"/>
        </p:scale>
        <p:origin x="1522"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907C4BBD-1003-436D-9453-DA7BF3921254}"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charset="0"/>
              </a:defRPr>
            </a:lvl1pPr>
            <a:lvl2pPr marL="461963" defTabSz="933450">
              <a:defRPr sz="2400">
                <a:solidFill>
                  <a:schemeClr val="tx1"/>
                </a:solidFill>
                <a:latin typeface="Times New Roman" charset="0"/>
              </a:defRPr>
            </a:lvl2pPr>
            <a:lvl3pPr marL="923925" defTabSz="933450">
              <a:defRPr sz="2400">
                <a:solidFill>
                  <a:schemeClr val="tx1"/>
                </a:solidFill>
                <a:latin typeface="Times New Roman" charset="0"/>
              </a:defRPr>
            </a:lvl3pPr>
            <a:lvl4pPr marL="1387475" defTabSz="933450">
              <a:defRPr sz="2400">
                <a:solidFill>
                  <a:schemeClr val="tx1"/>
                </a:solidFill>
                <a:latin typeface="Times New Roman" charset="0"/>
              </a:defRPr>
            </a:lvl4pPr>
            <a:lvl5pPr marL="1849438" defTabSz="933450">
              <a:defRPr sz="2400">
                <a:solidFill>
                  <a:schemeClr val="tx1"/>
                </a:solidFill>
                <a:latin typeface="Times New Roman" charset="0"/>
              </a:defRPr>
            </a:lvl5pPr>
            <a:lvl6pPr marL="2306638" defTabSz="933450" eaLnBrk="0" fontAlgn="base" hangingPunct="0">
              <a:spcBef>
                <a:spcPct val="0"/>
              </a:spcBef>
              <a:spcAft>
                <a:spcPct val="0"/>
              </a:spcAft>
              <a:defRPr sz="2400">
                <a:solidFill>
                  <a:schemeClr val="tx1"/>
                </a:solidFill>
                <a:latin typeface="Times New Roman" charset="0"/>
              </a:defRPr>
            </a:lvl6pPr>
            <a:lvl7pPr marL="2763838" defTabSz="933450" eaLnBrk="0" fontAlgn="base" hangingPunct="0">
              <a:spcBef>
                <a:spcPct val="0"/>
              </a:spcBef>
              <a:spcAft>
                <a:spcPct val="0"/>
              </a:spcAft>
              <a:defRPr sz="2400">
                <a:solidFill>
                  <a:schemeClr val="tx1"/>
                </a:solidFill>
                <a:latin typeface="Times New Roman" charset="0"/>
              </a:defRPr>
            </a:lvl7pPr>
            <a:lvl8pPr marL="3221038" defTabSz="933450" eaLnBrk="0" fontAlgn="base" hangingPunct="0">
              <a:spcBef>
                <a:spcPct val="0"/>
              </a:spcBef>
              <a:spcAft>
                <a:spcPct val="0"/>
              </a:spcAft>
              <a:defRPr sz="2400">
                <a:solidFill>
                  <a:schemeClr val="tx1"/>
                </a:solidFill>
                <a:latin typeface="Times New Roman" charset="0"/>
              </a:defRPr>
            </a:lvl8pPr>
            <a:lvl9pPr marL="3678238" defTabSz="933450" eaLnBrk="0" fontAlgn="base" hangingPunct="0">
              <a:spcBef>
                <a:spcPct val="0"/>
              </a:spcBef>
              <a:spcAft>
                <a:spcPct val="0"/>
              </a:spcAft>
              <a:defRPr sz="2400">
                <a:solidFill>
                  <a:schemeClr val="tx1"/>
                </a:solidFill>
                <a:latin typeface="Times New Roman"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13954616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4B1DC179-DF1A-4519-A5EF-580A175A8BFE}"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301534074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&lt;March 2014&gt;</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a:t>&lt;author&gt;, &lt;company&gt;</a:t>
            </a:r>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60ACAA93-0E33-4C16-A162-C0B2F8EF1703}" type="slidenum">
              <a:rPr lang="en-US" altLang="ko-KR"/>
              <a:pPr/>
              <a:t>‹#›</a:t>
            </a:fld>
            <a:endParaRPr lang="en-US" altLang="ko-KR"/>
          </a:p>
        </p:txBody>
      </p:sp>
    </p:spTree>
    <p:extLst>
      <p:ext uri="{BB962C8B-B14F-4D97-AF65-F5344CB8AC3E}">
        <p14:creationId xmlns:p14="http://schemas.microsoft.com/office/powerpoint/2010/main" val="373895832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a:t>&lt;month year&gt;</a:t>
            </a:r>
          </a:p>
        </p:txBody>
      </p:sp>
      <p:sp>
        <p:nvSpPr>
          <p:cNvPr id="5" name="바닥글 개체 틀 4"/>
          <p:cNvSpPr>
            <a:spLocks noGrp="1"/>
          </p:cNvSpPr>
          <p:nvPr>
            <p:ph type="ftr" sz="quarter" idx="11"/>
          </p:nvPr>
        </p:nvSpPr>
        <p:spPr/>
        <p:txBody>
          <a:bodyPr/>
          <a:lstStyle>
            <a:lvl1pPr>
              <a:defRPr/>
            </a:lvl1pPr>
          </a:lstStyle>
          <a:p>
            <a:r>
              <a:rPr lang="en-US" altLang="ko-KR"/>
              <a:t>&lt;author&gt;, &lt;company&gt;</a:t>
            </a:r>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975555F0-E411-42FA-8FE1-FB5B4406AFB9}" type="slidenum">
              <a:rPr lang="en-US" altLang="ko-KR"/>
              <a:pPr/>
              <a:t>‹#›</a:t>
            </a:fld>
            <a:endParaRPr lang="en-US" altLang="ko-KR"/>
          </a:p>
        </p:txBody>
      </p:sp>
    </p:spTree>
    <p:extLst>
      <p:ext uri="{BB962C8B-B14F-4D97-AF65-F5344CB8AC3E}">
        <p14:creationId xmlns:p14="http://schemas.microsoft.com/office/powerpoint/2010/main" val="2412829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a:t>&lt;month year&gt;</a:t>
            </a:r>
          </a:p>
        </p:txBody>
      </p:sp>
      <p:sp>
        <p:nvSpPr>
          <p:cNvPr id="5" name="바닥글 개체 틀 4"/>
          <p:cNvSpPr>
            <a:spLocks noGrp="1"/>
          </p:cNvSpPr>
          <p:nvPr>
            <p:ph type="ftr" sz="quarter" idx="11"/>
          </p:nvPr>
        </p:nvSpPr>
        <p:spPr/>
        <p:txBody>
          <a:bodyPr/>
          <a:lstStyle>
            <a:lvl1pPr>
              <a:defRPr/>
            </a:lvl1pPr>
          </a:lstStyle>
          <a:p>
            <a:r>
              <a:rPr lang="en-US" altLang="ko-KR"/>
              <a:t>&lt;author&gt;, &lt;company&gt;</a:t>
            </a:r>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1B2BDCC2-DEBD-4C8A-921B-3FD98E0AA1C6}" type="slidenum">
              <a:rPr lang="en-US" altLang="ko-KR"/>
              <a:pPr/>
              <a:t>‹#›</a:t>
            </a:fld>
            <a:endParaRPr lang="en-US" altLang="ko-KR"/>
          </a:p>
        </p:txBody>
      </p:sp>
    </p:spTree>
    <p:extLst>
      <p:ext uri="{BB962C8B-B14F-4D97-AF65-F5344CB8AC3E}">
        <p14:creationId xmlns:p14="http://schemas.microsoft.com/office/powerpoint/2010/main" val="2084316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&lt;March 2014&gt;</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a:t>&lt;author&gt;, &lt;company&gt;</a:t>
            </a:r>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A319986C-4930-4A22-A936-02E603214E32}" type="slidenum">
              <a:rPr lang="en-US" altLang="ko-KR"/>
              <a:pPr/>
              <a:t>‹#›</a:t>
            </a:fld>
            <a:endParaRPr lang="en-US" altLang="ko-KR"/>
          </a:p>
        </p:txBody>
      </p:sp>
    </p:spTree>
    <p:extLst>
      <p:ext uri="{BB962C8B-B14F-4D97-AF65-F5344CB8AC3E}">
        <p14:creationId xmlns:p14="http://schemas.microsoft.com/office/powerpoint/2010/main" val="348119981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lvl1pPr>
              <a:defRPr/>
            </a:lvl1pPr>
          </a:lstStyle>
          <a:p>
            <a:r>
              <a:rPr lang="en-US" altLang="ko-KR"/>
              <a:t>&lt;month year&gt;</a:t>
            </a:r>
          </a:p>
        </p:txBody>
      </p:sp>
      <p:sp>
        <p:nvSpPr>
          <p:cNvPr id="5" name="바닥글 개체 틀 4"/>
          <p:cNvSpPr>
            <a:spLocks noGrp="1"/>
          </p:cNvSpPr>
          <p:nvPr>
            <p:ph type="ftr" sz="quarter" idx="11"/>
          </p:nvPr>
        </p:nvSpPr>
        <p:spPr/>
        <p:txBody>
          <a:bodyPr/>
          <a:lstStyle>
            <a:lvl1pPr>
              <a:defRPr/>
            </a:lvl1pPr>
          </a:lstStyle>
          <a:p>
            <a:r>
              <a:rPr lang="en-US" altLang="ko-KR"/>
              <a:t>&lt;author&gt;, &lt;company&gt;</a:t>
            </a:r>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C01E00A3-0A82-44DE-B79E-2E971263CFE3}" type="slidenum">
              <a:rPr lang="en-US" altLang="ko-KR"/>
              <a:pPr/>
              <a:t>‹#›</a:t>
            </a:fld>
            <a:endParaRPr lang="en-US" altLang="ko-KR"/>
          </a:p>
        </p:txBody>
      </p:sp>
    </p:spTree>
    <p:extLst>
      <p:ext uri="{BB962C8B-B14F-4D97-AF65-F5344CB8AC3E}">
        <p14:creationId xmlns:p14="http://schemas.microsoft.com/office/powerpoint/2010/main" val="37935137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lvl1pPr>
              <a:defRPr/>
            </a:lvl1pPr>
          </a:lstStyle>
          <a:p>
            <a:r>
              <a:rPr lang="en-US" altLang="ko-KR"/>
              <a:t>&lt;month year&gt;</a:t>
            </a:r>
          </a:p>
        </p:txBody>
      </p:sp>
      <p:sp>
        <p:nvSpPr>
          <p:cNvPr id="6" name="바닥글 개체 틀 5"/>
          <p:cNvSpPr>
            <a:spLocks noGrp="1"/>
          </p:cNvSpPr>
          <p:nvPr>
            <p:ph type="ftr" sz="quarter" idx="11"/>
          </p:nvPr>
        </p:nvSpPr>
        <p:spPr/>
        <p:txBody>
          <a:bodyPr/>
          <a:lstStyle>
            <a:lvl1pPr>
              <a:defRPr/>
            </a:lvl1pPr>
          </a:lstStyle>
          <a:p>
            <a:r>
              <a:rPr lang="en-US" altLang="ko-KR"/>
              <a:t>&lt;author&gt;, &lt;company&gt;</a:t>
            </a:r>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137195B7-5C3C-4B01-BFEE-677A658ED587}" type="slidenum">
              <a:rPr lang="en-US" altLang="ko-KR"/>
              <a:pPr/>
              <a:t>‹#›</a:t>
            </a:fld>
            <a:endParaRPr lang="en-US" altLang="ko-KR"/>
          </a:p>
        </p:txBody>
      </p:sp>
    </p:spTree>
    <p:extLst>
      <p:ext uri="{BB962C8B-B14F-4D97-AF65-F5344CB8AC3E}">
        <p14:creationId xmlns:p14="http://schemas.microsoft.com/office/powerpoint/2010/main" val="227501901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lvl1pPr>
              <a:defRPr/>
            </a:lvl1pPr>
          </a:lstStyle>
          <a:p>
            <a:r>
              <a:rPr lang="en-US" altLang="ko-KR"/>
              <a:t>&lt;month year&gt;</a:t>
            </a:r>
          </a:p>
        </p:txBody>
      </p:sp>
      <p:sp>
        <p:nvSpPr>
          <p:cNvPr id="8" name="바닥글 개체 틀 7"/>
          <p:cNvSpPr>
            <a:spLocks noGrp="1"/>
          </p:cNvSpPr>
          <p:nvPr>
            <p:ph type="ftr" sz="quarter" idx="11"/>
          </p:nvPr>
        </p:nvSpPr>
        <p:spPr/>
        <p:txBody>
          <a:bodyPr/>
          <a:lstStyle>
            <a:lvl1pPr>
              <a:defRPr/>
            </a:lvl1pPr>
          </a:lstStyle>
          <a:p>
            <a:r>
              <a:rPr lang="en-US" altLang="ko-KR"/>
              <a:t>&lt;author&gt;, &lt;company&gt;</a:t>
            </a:r>
          </a:p>
        </p:txBody>
      </p:sp>
      <p:sp>
        <p:nvSpPr>
          <p:cNvPr id="9" name="슬라이드 번호 개체 틀 8"/>
          <p:cNvSpPr>
            <a:spLocks noGrp="1"/>
          </p:cNvSpPr>
          <p:nvPr>
            <p:ph type="sldNum" sz="quarter" idx="12"/>
          </p:nvPr>
        </p:nvSpPr>
        <p:spPr/>
        <p:txBody>
          <a:bodyPr/>
          <a:lstStyle>
            <a:lvl1pPr>
              <a:defRPr/>
            </a:lvl1pPr>
          </a:lstStyle>
          <a:p>
            <a:r>
              <a:rPr lang="en-US" altLang="ko-KR"/>
              <a:t>Slide </a:t>
            </a:r>
            <a:fld id="{AAE4AFDD-11B9-47E6-BCAF-B1B656BB3B36}" type="slidenum">
              <a:rPr lang="en-US" altLang="ko-KR"/>
              <a:pPr/>
              <a:t>‹#›</a:t>
            </a:fld>
            <a:endParaRPr lang="en-US" altLang="ko-KR"/>
          </a:p>
        </p:txBody>
      </p:sp>
    </p:spTree>
    <p:extLst>
      <p:ext uri="{BB962C8B-B14F-4D97-AF65-F5344CB8AC3E}">
        <p14:creationId xmlns:p14="http://schemas.microsoft.com/office/powerpoint/2010/main" val="140247315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lvl1pPr>
              <a:defRPr/>
            </a:lvl1pPr>
          </a:lstStyle>
          <a:p>
            <a:r>
              <a:rPr lang="en-US" altLang="ko-KR"/>
              <a:t>&lt;month year&gt;</a:t>
            </a:r>
          </a:p>
        </p:txBody>
      </p:sp>
      <p:sp>
        <p:nvSpPr>
          <p:cNvPr id="4" name="바닥글 개체 틀 3"/>
          <p:cNvSpPr>
            <a:spLocks noGrp="1"/>
          </p:cNvSpPr>
          <p:nvPr>
            <p:ph type="ftr" sz="quarter" idx="11"/>
          </p:nvPr>
        </p:nvSpPr>
        <p:spPr/>
        <p:txBody>
          <a:bodyPr/>
          <a:lstStyle>
            <a:lvl1pPr>
              <a:defRPr/>
            </a:lvl1pPr>
          </a:lstStyle>
          <a:p>
            <a:r>
              <a:rPr lang="en-US" altLang="ko-KR"/>
              <a:t>&lt;author&gt;, &lt;company&gt;</a:t>
            </a:r>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9A3CE156-44BA-420F-90C3-12C887DFD6E6}" type="slidenum">
              <a:rPr lang="en-US" altLang="ko-KR"/>
              <a:pPr/>
              <a:t>‹#›</a:t>
            </a:fld>
            <a:endParaRPr lang="en-US" altLang="ko-KR"/>
          </a:p>
        </p:txBody>
      </p:sp>
    </p:spTree>
    <p:extLst>
      <p:ext uri="{BB962C8B-B14F-4D97-AF65-F5344CB8AC3E}">
        <p14:creationId xmlns:p14="http://schemas.microsoft.com/office/powerpoint/2010/main" val="315208020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a:lvl1pPr>
          </a:lstStyle>
          <a:p>
            <a:r>
              <a:rPr lang="en-US" altLang="ko-KR"/>
              <a:t>&lt;month year&gt;</a:t>
            </a:r>
          </a:p>
        </p:txBody>
      </p:sp>
      <p:sp>
        <p:nvSpPr>
          <p:cNvPr id="3" name="바닥글 개체 틀 2"/>
          <p:cNvSpPr>
            <a:spLocks noGrp="1"/>
          </p:cNvSpPr>
          <p:nvPr>
            <p:ph type="ftr" sz="quarter" idx="11"/>
          </p:nvPr>
        </p:nvSpPr>
        <p:spPr/>
        <p:txBody>
          <a:bodyPr/>
          <a:lstStyle>
            <a:lvl1pPr>
              <a:defRPr/>
            </a:lvl1pPr>
          </a:lstStyle>
          <a:p>
            <a:r>
              <a:rPr lang="en-US" altLang="ko-KR"/>
              <a:t>&lt;author&gt;, &lt;company&gt;</a:t>
            </a:r>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3390CE76-3F1E-48FB-9A92-24707CE6E6C1}" type="slidenum">
              <a:rPr lang="en-US" altLang="ko-KR"/>
              <a:pPr/>
              <a:t>‹#›</a:t>
            </a:fld>
            <a:endParaRPr lang="en-US" altLang="ko-KR"/>
          </a:p>
        </p:txBody>
      </p:sp>
    </p:spTree>
    <p:extLst>
      <p:ext uri="{BB962C8B-B14F-4D97-AF65-F5344CB8AC3E}">
        <p14:creationId xmlns:p14="http://schemas.microsoft.com/office/powerpoint/2010/main" val="15196456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lvl1pPr>
              <a:defRPr/>
            </a:lvl1pPr>
          </a:lstStyle>
          <a:p>
            <a:r>
              <a:rPr lang="en-US" altLang="ko-KR"/>
              <a:t>&lt;month year&gt;</a:t>
            </a:r>
          </a:p>
        </p:txBody>
      </p:sp>
      <p:sp>
        <p:nvSpPr>
          <p:cNvPr id="6" name="바닥글 개체 틀 5"/>
          <p:cNvSpPr>
            <a:spLocks noGrp="1"/>
          </p:cNvSpPr>
          <p:nvPr>
            <p:ph type="ftr" sz="quarter" idx="11"/>
          </p:nvPr>
        </p:nvSpPr>
        <p:spPr/>
        <p:txBody>
          <a:bodyPr/>
          <a:lstStyle>
            <a:lvl1pPr>
              <a:defRPr/>
            </a:lvl1pPr>
          </a:lstStyle>
          <a:p>
            <a:r>
              <a:rPr lang="en-US" altLang="ko-KR"/>
              <a:t>&lt;author&gt;, &lt;company&gt;</a:t>
            </a:r>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C1F4124A-D769-4E84-B9BA-E6B13AB87B1F}" type="slidenum">
              <a:rPr lang="en-US" altLang="ko-KR"/>
              <a:pPr/>
              <a:t>‹#›</a:t>
            </a:fld>
            <a:endParaRPr lang="en-US" altLang="ko-KR"/>
          </a:p>
        </p:txBody>
      </p:sp>
    </p:spTree>
    <p:extLst>
      <p:ext uri="{BB962C8B-B14F-4D97-AF65-F5344CB8AC3E}">
        <p14:creationId xmlns:p14="http://schemas.microsoft.com/office/powerpoint/2010/main" val="4278915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smtClean="0"/>
              <a:t>그림을 추가하려면 아이콘을 클릭하십시오</a:t>
            </a:r>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lvl1pPr>
              <a:defRPr/>
            </a:lvl1pPr>
          </a:lstStyle>
          <a:p>
            <a:r>
              <a:rPr lang="en-US" altLang="ko-KR"/>
              <a:t>&lt;month year&gt;</a:t>
            </a:r>
          </a:p>
        </p:txBody>
      </p:sp>
      <p:sp>
        <p:nvSpPr>
          <p:cNvPr id="6" name="바닥글 개체 틀 5"/>
          <p:cNvSpPr>
            <a:spLocks noGrp="1"/>
          </p:cNvSpPr>
          <p:nvPr>
            <p:ph type="ftr" sz="quarter" idx="11"/>
          </p:nvPr>
        </p:nvSpPr>
        <p:spPr/>
        <p:txBody>
          <a:bodyPr/>
          <a:lstStyle>
            <a:lvl1pPr>
              <a:defRPr/>
            </a:lvl1pPr>
          </a:lstStyle>
          <a:p>
            <a:r>
              <a:rPr lang="en-US" altLang="ko-KR"/>
              <a:t>&lt;author&gt;, &lt;company&gt;</a:t>
            </a:r>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BB5BDFC9-5E22-48DF-B775-7C355E3A8E82}" type="slidenum">
              <a:rPr lang="en-US" altLang="ko-KR"/>
              <a:pPr/>
              <a:t>‹#›</a:t>
            </a:fld>
            <a:endParaRPr lang="en-US" altLang="ko-KR"/>
          </a:p>
        </p:txBody>
      </p:sp>
    </p:spTree>
    <p:extLst>
      <p:ext uri="{BB962C8B-B14F-4D97-AF65-F5344CB8AC3E}">
        <p14:creationId xmlns:p14="http://schemas.microsoft.com/office/powerpoint/2010/main" val="2516680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ltLang="ko-KR"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&lt;March 2014&gt;</a:t>
            </a:r>
            <a:endParaRPr lang="en-US" altLang="ko-KR"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30AC4356-0345-4177-9B74-0894F33A3A00}"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ffectLst/>
              </a:rPr>
              <a:t>15-14-0200-00-0008</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charset="0"/>
        </a:defRPr>
      </a:lvl2pPr>
      <a:lvl3pPr algn="ctr" rtl="0" eaLnBrk="1" fontAlgn="base" latinLnBrk="1" hangingPunct="1">
        <a:spcBef>
          <a:spcPct val="0"/>
        </a:spcBef>
        <a:spcAft>
          <a:spcPct val="0"/>
        </a:spcAft>
        <a:defRPr sz="3600">
          <a:solidFill>
            <a:schemeClr val="tx2"/>
          </a:solidFill>
          <a:latin typeface="Times New Roman" charset="0"/>
        </a:defRPr>
      </a:lvl3pPr>
      <a:lvl4pPr algn="ctr" rtl="0" eaLnBrk="1" fontAlgn="base" latinLnBrk="1" hangingPunct="1">
        <a:spcBef>
          <a:spcPct val="0"/>
        </a:spcBef>
        <a:spcAft>
          <a:spcPct val="0"/>
        </a:spcAft>
        <a:defRPr sz="3600">
          <a:solidFill>
            <a:schemeClr val="tx2"/>
          </a:solidFill>
          <a:latin typeface="Times New Roman" charset="0"/>
        </a:defRPr>
      </a:lvl4pPr>
      <a:lvl5pPr algn="ctr" rtl="0" eaLnBrk="1" fontAlgn="base" latinLnBrk="1" hangingPunct="1">
        <a:spcBef>
          <a:spcPct val="0"/>
        </a:spcBef>
        <a:spcAft>
          <a:spcPct val="0"/>
        </a:spcAft>
        <a:defRPr sz="3600">
          <a:solidFill>
            <a:schemeClr val="tx2"/>
          </a:solidFill>
          <a:latin typeface="Times New Roman" charset="0"/>
        </a:defRPr>
      </a:lvl5pPr>
      <a:lvl6pPr marL="457200" algn="ctr" rtl="0" eaLnBrk="1" fontAlgn="base" latinLnBrk="1" hangingPunct="1">
        <a:spcBef>
          <a:spcPct val="0"/>
        </a:spcBef>
        <a:spcAft>
          <a:spcPct val="0"/>
        </a:spcAft>
        <a:defRPr sz="3600">
          <a:solidFill>
            <a:schemeClr val="tx2"/>
          </a:solidFill>
          <a:latin typeface="Times New Roman" charset="0"/>
        </a:defRPr>
      </a:lvl6pPr>
      <a:lvl7pPr marL="914400" algn="ctr" rtl="0" eaLnBrk="1" fontAlgn="base" latinLnBrk="1" hangingPunct="1">
        <a:spcBef>
          <a:spcPct val="0"/>
        </a:spcBef>
        <a:spcAft>
          <a:spcPct val="0"/>
        </a:spcAft>
        <a:defRPr sz="3600">
          <a:solidFill>
            <a:schemeClr val="tx2"/>
          </a:solidFill>
          <a:latin typeface="Times New Roman" charset="0"/>
        </a:defRPr>
      </a:lvl7pPr>
      <a:lvl8pPr marL="1371600" algn="ctr" rtl="0" eaLnBrk="1" fontAlgn="base" latinLnBrk="1" hangingPunct="1">
        <a:spcBef>
          <a:spcPct val="0"/>
        </a:spcBef>
        <a:spcAft>
          <a:spcPct val="0"/>
        </a:spcAft>
        <a:defRPr sz="3600">
          <a:solidFill>
            <a:schemeClr val="tx2"/>
          </a:solidFill>
          <a:latin typeface="Times New Roman" charset="0"/>
        </a:defRPr>
      </a:lvl8pPr>
      <a:lvl9pPr marL="1828800" algn="ctr" rtl="0" eaLnBrk="1" fontAlgn="base" latinLnBrk="1" hangingPunct="1">
        <a:spcBef>
          <a:spcPct val="0"/>
        </a:spcBef>
        <a:spcAft>
          <a:spcPct val="0"/>
        </a:spcAft>
        <a:defRPr sz="3600">
          <a:solidFill>
            <a:schemeClr val="tx2"/>
          </a:solidFill>
          <a:latin typeface="Times New Roman"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p:txBody>
          <a:bodyPr/>
          <a:lstStyle/>
          <a:p>
            <a:r>
              <a:rPr lang="en-US" altLang="ko-KR" dirty="0" smtClean="0"/>
              <a:t>&lt;Mar 2014&gt;</a:t>
            </a:r>
            <a:endParaRPr lang="en-US" altLang="ko-KR" dirty="0"/>
          </a:p>
        </p:txBody>
      </p:sp>
      <p:sp>
        <p:nvSpPr>
          <p:cNvPr id="5" name="바닥글 개체 틀 2"/>
          <p:cNvSpPr>
            <a:spLocks noGrp="1"/>
          </p:cNvSpPr>
          <p:nvPr>
            <p:ph type="ftr" sz="quarter" idx="11"/>
          </p:nvPr>
        </p:nvSpPr>
        <p:spPr/>
        <p:txBody>
          <a:bodyPr/>
          <a:lstStyle/>
          <a:p>
            <a:r>
              <a:rPr lang="en-US" altLang="ko-KR"/>
              <a:t>&lt;author&gt;, &lt;company&gt;</a:t>
            </a:r>
          </a:p>
        </p:txBody>
      </p:sp>
      <p:sp>
        <p:nvSpPr>
          <p:cNvPr id="6" name="슬라이드 번호 개체 틀 3"/>
          <p:cNvSpPr>
            <a:spLocks noGrp="1"/>
          </p:cNvSpPr>
          <p:nvPr>
            <p:ph type="sldNum" sz="quarter" idx="12"/>
          </p:nvPr>
        </p:nvSpPr>
        <p:spPr/>
        <p:txBody>
          <a:bodyPr/>
          <a:lstStyle/>
          <a:p>
            <a:r>
              <a:rPr lang="en-US" altLang="ko-KR"/>
              <a:t>Slide </a:t>
            </a:r>
            <a:fld id="{B04A43EC-9BBC-4D66-A8BD-2751D870ECD8}" type="slidenum">
              <a:rPr lang="en-US" altLang="ko-KR"/>
              <a:pPr/>
              <a:t>1</a:t>
            </a:fld>
            <a:endParaRPr lang="en-US" altLang="ko-KR"/>
          </a:p>
        </p:txBody>
      </p:sp>
      <p:sp>
        <p:nvSpPr>
          <p:cNvPr id="27651" name="Rectangle 3"/>
          <p:cNvSpPr>
            <a:spLocks noChangeArrowheads="1"/>
          </p:cNvSpPr>
          <p:nvPr/>
        </p:nvSpPr>
        <p:spPr bwMode="auto">
          <a:xfrm>
            <a:off x="152400" y="609600"/>
            <a:ext cx="89916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dirty="0">
                <a:solidFill>
                  <a:schemeClr val="tx2"/>
                </a:solidFill>
                <a:ea typeface="굴림" charset="-127"/>
              </a:rPr>
              <a:t> </a:t>
            </a:r>
            <a:r>
              <a:rPr lang="en-US" altLang="ko-KR" sz="1600" dirty="0" smtClean="0">
                <a:solidFill>
                  <a:schemeClr val="tx2"/>
                </a:solidFill>
                <a:ea typeface="굴림" charset="-127"/>
              </a:rPr>
              <a:t>[</a:t>
            </a:r>
            <a:r>
              <a:rPr lang="en-US" altLang="ko-KR" sz="1600" dirty="0" smtClean="0">
                <a:ea typeface="굴림" charset="-127"/>
              </a:rPr>
              <a:t>Reply for MAC Technical Documents (CAU Proposal)</a:t>
            </a:r>
            <a:r>
              <a:rPr lang="en-US" altLang="ko-KR" sz="1600" dirty="0" smtClean="0">
                <a:solidFill>
                  <a:schemeClr val="tx2"/>
                </a:solidFill>
                <a:ea typeface="굴림" charset="-127"/>
              </a:rPr>
              <a:t>]</a:t>
            </a:r>
            <a:r>
              <a:rPr lang="en-US" altLang="ko-KR" sz="1600" dirty="0">
                <a:solidFill>
                  <a:schemeClr val="tx2"/>
                </a:solidFill>
                <a:ea typeface="굴림" charset="-127"/>
              </a:rPr>
              <a:t>	</a:t>
            </a:r>
          </a:p>
          <a:p>
            <a:r>
              <a:rPr lang="en-US" altLang="ko-KR" sz="1600" b="1" dirty="0">
                <a:solidFill>
                  <a:schemeClr val="tx2"/>
                </a:solidFill>
                <a:ea typeface="굴림" charset="-127"/>
              </a:rPr>
              <a:t>Date Submitted: </a:t>
            </a:r>
            <a:r>
              <a:rPr lang="en-US" altLang="ko-KR" sz="1600" dirty="0" smtClean="0">
                <a:solidFill>
                  <a:schemeClr val="tx2"/>
                </a:solidFill>
                <a:ea typeface="굴림" charset="-127"/>
              </a:rPr>
              <a:t>[</a:t>
            </a:r>
            <a:r>
              <a:rPr lang="en-US" altLang="ko-KR" sz="1600" dirty="0" smtClean="0">
                <a:ea typeface="굴림" charset="-127"/>
              </a:rPr>
              <a:t>20 </a:t>
            </a:r>
            <a:r>
              <a:rPr lang="en-US" altLang="ko-KR" sz="1600" dirty="0" smtClean="0">
                <a:ea typeface="굴림" charset="-127"/>
              </a:rPr>
              <a:t>Mar, 2014</a:t>
            </a:r>
            <a:r>
              <a:rPr lang="en-US" altLang="ko-KR" sz="1600" dirty="0" smtClean="0">
                <a:solidFill>
                  <a:schemeClr val="tx2"/>
                </a:solidFill>
                <a:ea typeface="굴림" charset="-127"/>
              </a:rPr>
              <a:t>]</a:t>
            </a:r>
            <a:r>
              <a:rPr lang="en-US" altLang="ko-KR" sz="1600" dirty="0">
                <a:solidFill>
                  <a:schemeClr val="tx2"/>
                </a:solidFill>
                <a:ea typeface="굴림" charset="-127"/>
              </a:rPr>
              <a:t>	</a:t>
            </a:r>
          </a:p>
          <a:p>
            <a:r>
              <a:rPr lang="en-US" altLang="ko-KR" sz="1600" b="1" dirty="0">
                <a:solidFill>
                  <a:schemeClr val="tx2"/>
                </a:solidFill>
                <a:ea typeface="굴림" charset="-127"/>
              </a:rPr>
              <a:t>Source:</a:t>
            </a:r>
            <a:r>
              <a:rPr lang="en-US" altLang="ko-KR" sz="1600" dirty="0">
                <a:solidFill>
                  <a:schemeClr val="tx2"/>
                </a:solidFill>
                <a:ea typeface="굴림" charset="-127"/>
              </a:rPr>
              <a:t> </a:t>
            </a:r>
            <a:r>
              <a:rPr lang="en-US" altLang="ko-KR" sz="1600" dirty="0" smtClean="0">
                <a:solidFill>
                  <a:schemeClr val="tx2"/>
                </a:solidFill>
                <a:ea typeface="굴림" charset="-127"/>
              </a:rPr>
              <a:t>[</a:t>
            </a:r>
            <a:r>
              <a:rPr lang="en-US" altLang="ko-KR" sz="1600" dirty="0" err="1">
                <a:ea typeface="굴림" charset="-127"/>
              </a:rPr>
              <a:t>Jeongseok</a:t>
            </a:r>
            <a:r>
              <a:rPr lang="en-US" altLang="ko-KR" sz="1600" dirty="0">
                <a:ea typeface="굴림" charset="-127"/>
              </a:rPr>
              <a:t> Yu, </a:t>
            </a:r>
            <a:r>
              <a:rPr lang="en-US" altLang="ko-KR" sz="1600" dirty="0" err="1">
                <a:ea typeface="굴림" charset="-127"/>
              </a:rPr>
              <a:t>Woongsoo</a:t>
            </a:r>
            <a:r>
              <a:rPr lang="en-US" altLang="ko-KR" sz="1600" dirty="0">
                <a:ea typeface="굴림" charset="-127"/>
              </a:rPr>
              <a:t> Na, </a:t>
            </a:r>
            <a:r>
              <a:rPr lang="en-US" altLang="ko-KR" sz="1600" dirty="0" err="1">
                <a:ea typeface="굴림" charset="-127"/>
              </a:rPr>
              <a:t>Hyoungchel</a:t>
            </a:r>
            <a:r>
              <a:rPr lang="en-US" altLang="ko-KR" sz="1600" dirty="0">
                <a:ea typeface="굴림" charset="-127"/>
              </a:rPr>
              <a:t> </a:t>
            </a:r>
            <a:r>
              <a:rPr lang="en-US" altLang="ko-KR" sz="1600" dirty="0" err="1">
                <a:ea typeface="굴림" charset="-127"/>
              </a:rPr>
              <a:t>Bae</a:t>
            </a:r>
            <a:r>
              <a:rPr lang="en-US" altLang="ko-KR" sz="1600" dirty="0">
                <a:ea typeface="굴림" charset="-127"/>
              </a:rPr>
              <a:t>, </a:t>
            </a:r>
            <a:r>
              <a:rPr lang="en-US" altLang="ko-KR" sz="1600" dirty="0" err="1">
                <a:ea typeface="굴림" charset="-127"/>
              </a:rPr>
              <a:t>Taejin</a:t>
            </a:r>
            <a:r>
              <a:rPr lang="en-US" altLang="ko-KR" sz="1600" dirty="0">
                <a:ea typeface="굴림" charset="-127"/>
              </a:rPr>
              <a:t> Kim, </a:t>
            </a:r>
            <a:r>
              <a:rPr lang="en-US" altLang="ko-KR" sz="1600" dirty="0" err="1">
                <a:ea typeface="굴림" charset="-127"/>
              </a:rPr>
              <a:t>Yunseong</a:t>
            </a:r>
            <a:r>
              <a:rPr lang="en-US" altLang="ko-KR" sz="1600" dirty="0">
                <a:ea typeface="굴림" charset="-127"/>
              </a:rPr>
              <a:t> Lee, </a:t>
            </a:r>
            <a:r>
              <a:rPr lang="en-US" altLang="ko-KR" sz="1600" dirty="0" err="1">
                <a:ea typeface="굴림" charset="-127"/>
              </a:rPr>
              <a:t>Juho</a:t>
            </a:r>
            <a:r>
              <a:rPr lang="en-US" altLang="ko-KR" sz="1600" dirty="0">
                <a:ea typeface="굴림" charset="-127"/>
              </a:rPr>
              <a:t> Lee, </a:t>
            </a:r>
            <a:r>
              <a:rPr lang="en-US" altLang="ko-KR" sz="1600" dirty="0" err="1">
                <a:ea typeface="굴림" charset="-127"/>
              </a:rPr>
              <a:t>Zeynep</a:t>
            </a:r>
            <a:r>
              <a:rPr lang="en-US" altLang="ko-KR" sz="1600" dirty="0">
                <a:ea typeface="굴림" charset="-127"/>
              </a:rPr>
              <a:t> </a:t>
            </a:r>
            <a:r>
              <a:rPr lang="en-US" altLang="ko-KR" sz="1600" dirty="0" err="1">
                <a:ea typeface="굴림" charset="-127"/>
              </a:rPr>
              <a:t>Vatandas</a:t>
            </a:r>
            <a:r>
              <a:rPr lang="en-US" altLang="ko-KR" sz="1600" dirty="0">
                <a:ea typeface="굴림" charset="-127"/>
              </a:rPr>
              <a:t>, </a:t>
            </a:r>
            <a:r>
              <a:rPr lang="en-US" altLang="ko-KR" sz="1600" dirty="0" err="1">
                <a:ea typeface="굴림" charset="-127"/>
              </a:rPr>
              <a:t>Sungrae</a:t>
            </a:r>
            <a:r>
              <a:rPr lang="en-US" altLang="ko-KR" sz="1600" dirty="0">
                <a:ea typeface="굴림" charset="-127"/>
              </a:rPr>
              <a:t> Cho, and </a:t>
            </a:r>
            <a:r>
              <a:rPr lang="en-US" altLang="ko-KR" sz="1600" dirty="0" err="1">
                <a:ea typeface="굴림" charset="-127"/>
              </a:rPr>
              <a:t>Junbeom</a:t>
            </a:r>
            <a:r>
              <a:rPr lang="en-US" altLang="ko-KR" sz="1600" dirty="0">
                <a:ea typeface="굴림" charset="-127"/>
              </a:rPr>
              <a:t> </a:t>
            </a:r>
            <a:r>
              <a:rPr lang="en-US" altLang="ko-KR" sz="1600" dirty="0" err="1">
                <a:ea typeface="굴림" charset="-127"/>
              </a:rPr>
              <a:t>Hur</a:t>
            </a:r>
            <a:r>
              <a:rPr lang="en-US" altLang="ko-KR" sz="1600" dirty="0" smtClean="0">
                <a:solidFill>
                  <a:schemeClr val="tx2"/>
                </a:solidFill>
                <a:ea typeface="굴림" charset="-127"/>
              </a:rPr>
              <a:t>]</a:t>
            </a:r>
          </a:p>
          <a:p>
            <a:r>
              <a:rPr lang="en-US" altLang="ko-KR" sz="1600" dirty="0" smtClean="0">
                <a:solidFill>
                  <a:schemeClr val="tx2"/>
                </a:solidFill>
                <a:ea typeface="굴림" charset="-127"/>
              </a:rPr>
              <a:t>Company [</a:t>
            </a:r>
            <a:r>
              <a:rPr lang="en-US" altLang="ko-KR" sz="1600" dirty="0">
                <a:ea typeface="굴림" charset="-127"/>
              </a:rPr>
              <a:t>Chung-</a:t>
            </a:r>
            <a:r>
              <a:rPr lang="en-US" altLang="ko-KR" sz="1600" dirty="0" err="1">
                <a:ea typeface="굴림" charset="-127"/>
              </a:rPr>
              <a:t>Ang</a:t>
            </a:r>
            <a:r>
              <a:rPr lang="en-US" altLang="ko-KR" sz="1600" dirty="0">
                <a:ea typeface="굴림" charset="-127"/>
              </a:rPr>
              <a:t> University, Korea</a:t>
            </a:r>
            <a:r>
              <a:rPr lang="en-US" altLang="ko-KR" sz="1600" dirty="0" smtClean="0">
                <a:solidFill>
                  <a:schemeClr val="tx2"/>
                </a:solidFill>
                <a:ea typeface="굴림" charset="-127"/>
              </a:rPr>
              <a:t>]</a:t>
            </a:r>
            <a:endParaRPr lang="en-US" altLang="ko-KR" sz="1600" dirty="0">
              <a:solidFill>
                <a:schemeClr val="tx2"/>
              </a:solidFill>
              <a:ea typeface="굴림" charset="-127"/>
            </a:endParaRPr>
          </a:p>
          <a:p>
            <a:r>
              <a:rPr lang="en-US" altLang="ko-KR" sz="1600" dirty="0" smtClean="0">
                <a:solidFill>
                  <a:schemeClr val="tx2"/>
                </a:solidFill>
                <a:ea typeface="굴림" charset="-127"/>
              </a:rPr>
              <a:t>Address </a:t>
            </a:r>
            <a:r>
              <a:rPr lang="en-US" altLang="ko-KR" sz="1600" dirty="0" smtClean="0">
                <a:ea typeface="굴림" charset="-127"/>
              </a:rPr>
              <a:t>[</a:t>
            </a:r>
            <a:r>
              <a:rPr lang="en-US" altLang="ko-KR" sz="1600" dirty="0" err="1" smtClean="0">
                <a:ea typeface="굴림" charset="-127"/>
              </a:rPr>
              <a:t>Heuksuk</a:t>
            </a:r>
            <a:r>
              <a:rPr lang="en-US" altLang="ko-KR" sz="1600" dirty="0" smtClean="0">
                <a:ea typeface="굴림" charset="-127"/>
              </a:rPr>
              <a:t> 221, Seoul, South Korea]</a:t>
            </a:r>
          </a:p>
          <a:p>
            <a:r>
              <a:rPr lang="en-US" altLang="ko-KR" sz="1600" dirty="0" smtClean="0">
                <a:solidFill>
                  <a:schemeClr val="tx2"/>
                </a:solidFill>
                <a:ea typeface="굴림" charset="-127"/>
              </a:rPr>
              <a:t>E-Mail [</a:t>
            </a:r>
            <a:r>
              <a:rPr lang="en-US" altLang="ko-KR" sz="1600" dirty="0">
                <a:ea typeface="굴림" charset="-127"/>
              </a:rPr>
              <a:t>jsyu@uclab.re.kr, wsna@uclab.re.kr, hcbae@uclab.re.kr, tjkim@uclab.re.kr, yslee@uclab.re.kr, jhlee@uclab.re.kr, zvatandas@uclab.re.kr, srcho@cau.ac.kr, jbhur@cau.ac.kr</a:t>
            </a:r>
            <a:r>
              <a:rPr lang="en-US" altLang="ko-KR" sz="1600" dirty="0" smtClean="0">
                <a:solidFill>
                  <a:schemeClr val="tx2"/>
                </a:solidFill>
                <a:ea typeface="굴림" charset="-127"/>
              </a:rPr>
              <a:t>]	</a:t>
            </a:r>
          </a:p>
          <a:p>
            <a:pPr>
              <a:spcBef>
                <a:spcPts val="600"/>
              </a:spcBef>
              <a:spcAft>
                <a:spcPts val="600"/>
              </a:spcAft>
            </a:pPr>
            <a:r>
              <a:rPr lang="en-US" altLang="ko-KR" sz="1600" b="1" dirty="0" smtClean="0">
                <a:solidFill>
                  <a:schemeClr val="tx2"/>
                </a:solidFill>
                <a:ea typeface="굴림" charset="-127"/>
              </a:rPr>
              <a:t>Re</a:t>
            </a:r>
            <a:r>
              <a:rPr lang="en-US" altLang="ko-KR" sz="1600" b="1" dirty="0">
                <a:solidFill>
                  <a:schemeClr val="tx2"/>
                </a:solidFill>
                <a:ea typeface="굴림" charset="-127"/>
              </a:rPr>
              <a:t>:</a:t>
            </a:r>
            <a:r>
              <a:rPr lang="en-US" altLang="ko-KR" sz="1600" dirty="0">
                <a:solidFill>
                  <a:schemeClr val="tx2"/>
                </a:solidFill>
                <a:ea typeface="굴림" charset="-127"/>
              </a:rPr>
              <a:t> </a:t>
            </a:r>
            <a:r>
              <a:rPr lang="en-US" altLang="ko-KR" sz="1600" dirty="0" smtClean="0">
                <a:solidFill>
                  <a:schemeClr val="tx2"/>
                </a:solidFill>
                <a:ea typeface="굴림" charset="-127"/>
              </a:rPr>
              <a:t>[]</a:t>
            </a:r>
            <a:endParaRPr lang="en-US" altLang="ko-KR" sz="1600" dirty="0">
              <a:solidFill>
                <a:schemeClr val="tx2"/>
              </a:solidFill>
              <a:ea typeface="굴림" charset="-127"/>
            </a:endParaRPr>
          </a:p>
          <a:p>
            <a:pPr>
              <a:spcBef>
                <a:spcPts val="600"/>
              </a:spcBef>
              <a:spcAft>
                <a:spcPts val="600"/>
              </a:spcAft>
            </a:pPr>
            <a:r>
              <a:rPr lang="en-US" altLang="ko-KR" sz="1600" b="1" dirty="0" smtClean="0">
                <a:solidFill>
                  <a:schemeClr val="tx2"/>
                </a:solidFill>
                <a:ea typeface="굴림" charset="-127"/>
              </a:rPr>
              <a:t>Abstract</a:t>
            </a:r>
            <a:r>
              <a:rPr lang="en-US" altLang="ko-KR" sz="1600" b="1" dirty="0">
                <a:solidFill>
                  <a:schemeClr val="tx2"/>
                </a:solidFill>
                <a:ea typeface="굴림" charset="-127"/>
              </a:rPr>
              <a:t>:</a:t>
            </a:r>
            <a:r>
              <a:rPr lang="en-US" altLang="ko-KR" sz="1600" dirty="0">
                <a:solidFill>
                  <a:schemeClr val="tx2"/>
                </a:solidFill>
                <a:ea typeface="굴림" charset="-127"/>
              </a:rPr>
              <a:t>	</a:t>
            </a:r>
            <a:r>
              <a:rPr lang="en-US" altLang="ko-KR" sz="1600" dirty="0" smtClean="0">
                <a:solidFill>
                  <a:schemeClr val="tx2"/>
                </a:solidFill>
                <a:ea typeface="굴림" charset="-127"/>
              </a:rPr>
              <a:t>[]</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Purpose:</a:t>
            </a:r>
            <a:r>
              <a:rPr lang="en-US" altLang="ko-KR" sz="1600" dirty="0">
                <a:solidFill>
                  <a:schemeClr val="tx2"/>
                </a:solidFill>
                <a:ea typeface="굴림" charset="-127"/>
              </a:rPr>
              <a:t>	</a:t>
            </a:r>
            <a:r>
              <a:rPr lang="en-US" altLang="ko-KR" sz="1600" dirty="0" smtClean="0">
                <a:solidFill>
                  <a:schemeClr val="tx2"/>
                </a:solidFill>
                <a:ea typeface="굴림" charset="-127"/>
              </a:rPr>
              <a:t>[</a:t>
            </a:r>
            <a:r>
              <a:rPr lang="en-US" altLang="ko-KR" sz="1600" dirty="0">
                <a:ea typeface="굴림" charset="-127"/>
              </a:rPr>
              <a:t>To provide materials for discussion in 802.15.8 TG</a:t>
            </a:r>
            <a:r>
              <a:rPr lang="en-US" altLang="ko-KR" sz="1600" dirty="0" smtClean="0">
                <a:solidFill>
                  <a:schemeClr val="tx2"/>
                </a:solidFill>
                <a:ea typeface="굴림" charset="-127"/>
              </a:rPr>
              <a:t>.]</a:t>
            </a:r>
            <a:endParaRPr lang="en-US" altLang="ko-KR" sz="1600" dirty="0">
              <a:solidFill>
                <a:schemeClr val="tx2"/>
              </a:solidFill>
              <a:ea typeface="굴림" charset="-127"/>
            </a:endParaRPr>
          </a:p>
          <a:p>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MAC Technical Issue</a:t>
            </a:r>
            <a:endParaRPr lang="ko-KR" altLang="en-US" dirty="0"/>
          </a:p>
        </p:txBody>
      </p:sp>
      <p:sp>
        <p:nvSpPr>
          <p:cNvPr id="3" name="내용 개체 틀 2"/>
          <p:cNvSpPr>
            <a:spLocks noGrp="1"/>
          </p:cNvSpPr>
          <p:nvPr>
            <p:ph idx="1"/>
          </p:nvPr>
        </p:nvSpPr>
        <p:spPr/>
        <p:txBody>
          <a:bodyPr/>
          <a:lstStyle/>
          <a:p>
            <a:r>
              <a:rPr lang="en-US" altLang="ko-KR" dirty="0" smtClean="0"/>
              <a:t>Our proposal for CFC is too heavy for integrating a small chip.</a:t>
            </a:r>
          </a:p>
          <a:p>
            <a:pPr lvl="1"/>
            <a:r>
              <a:rPr lang="en-US" altLang="ko-KR" dirty="0" smtClean="0"/>
              <a:t>Do </a:t>
            </a:r>
            <a:r>
              <a:rPr lang="en-US" altLang="ko-KR" dirty="0"/>
              <a:t>we need consider heavy protocols including routing, security in MAC layer</a:t>
            </a:r>
            <a:r>
              <a:rPr lang="en-US" altLang="ko-KR" dirty="0" smtClean="0"/>
              <a:t>?</a:t>
            </a:r>
          </a:p>
          <a:p>
            <a:r>
              <a:rPr lang="en-US" altLang="ko-KR" dirty="0"/>
              <a:t>Multi-hop and Security functions is needed </a:t>
            </a:r>
            <a:r>
              <a:rPr lang="en-US" altLang="ko-KR" dirty="0" smtClean="0"/>
              <a:t>for </a:t>
            </a:r>
            <a:r>
              <a:rPr lang="en-US" altLang="ko-KR" dirty="0"/>
              <a:t>PAC as the TGD (15-12-0568-07-0008)</a:t>
            </a:r>
          </a:p>
          <a:p>
            <a:endParaRPr lang="en-US" altLang="ko-KR" dirty="0" smtClean="0"/>
          </a:p>
          <a:p>
            <a:pPr lvl="1"/>
            <a:endParaRPr lang="en-US" altLang="ko-KR" dirty="0" smtClean="0"/>
          </a:p>
          <a:p>
            <a:pPr lvl="1"/>
            <a:endParaRPr lang="ko-KR" altLang="en-US" dirty="0"/>
          </a:p>
        </p:txBody>
      </p:sp>
      <p:sp>
        <p:nvSpPr>
          <p:cNvPr id="4" name="슬라이드 번호 개체 틀 3"/>
          <p:cNvSpPr>
            <a:spLocks noGrp="1"/>
          </p:cNvSpPr>
          <p:nvPr>
            <p:ph type="sldNum" sz="quarter" idx="12"/>
          </p:nvPr>
        </p:nvSpPr>
        <p:spPr/>
        <p:txBody>
          <a:bodyPr/>
          <a:lstStyle/>
          <a:p>
            <a:r>
              <a:rPr lang="en-US" altLang="ko-KR" smtClean="0"/>
              <a:t>Slide </a:t>
            </a:r>
            <a:fld id="{0471693A-DD32-41F5-8922-8F87FC4C13BC}" type="slidenum">
              <a:rPr lang="en-US" altLang="ko-KR" smtClean="0"/>
              <a:pPr/>
              <a:t>2</a:t>
            </a:fld>
            <a:endParaRPr lang="en-US" altLang="ko-KR"/>
          </a:p>
        </p:txBody>
      </p:sp>
      <p:sp>
        <p:nvSpPr>
          <p:cNvPr id="5" name="날짜 개체 틀 4"/>
          <p:cNvSpPr>
            <a:spLocks noGrp="1"/>
          </p:cNvSpPr>
          <p:nvPr>
            <p:ph type="dt" sz="half" idx="4294967295"/>
          </p:nvPr>
        </p:nvSpPr>
        <p:spPr>
          <a:xfrm>
            <a:off x="685800" y="378281"/>
            <a:ext cx="1600200" cy="215444"/>
          </a:xfrm>
          <a:prstGeom prst="rect">
            <a:avLst/>
          </a:prstGeom>
        </p:spPr>
        <p:txBody>
          <a:bodyPr/>
          <a:lstStyle/>
          <a:p>
            <a:r>
              <a:rPr lang="en-US" altLang="ko-KR" smtClean="0"/>
              <a:t>&lt;Mar 2014&gt;</a:t>
            </a:r>
            <a:endParaRPr lang="en-US" altLang="ko-KR" dirty="0"/>
          </a:p>
        </p:txBody>
      </p:sp>
      <p:sp>
        <p:nvSpPr>
          <p:cNvPr id="6" name="바닥글 개체 틀 5"/>
          <p:cNvSpPr>
            <a:spLocks noGrp="1"/>
          </p:cNvSpPr>
          <p:nvPr>
            <p:ph type="ftr" sz="quarter" idx="4294967295"/>
          </p:nvPr>
        </p:nvSpPr>
        <p:spPr>
          <a:xfrm>
            <a:off x="5486400" y="6475413"/>
            <a:ext cx="3124200" cy="184666"/>
          </a:xfrm>
          <a:prstGeom prst="rect">
            <a:avLst/>
          </a:prstGeom>
        </p:spPr>
        <p:txBody>
          <a:bodyPr/>
          <a:lstStyle/>
          <a:p>
            <a:r>
              <a:rPr lang="en-US" altLang="ko-KR" smtClean="0"/>
              <a:t>Jeongseok Yu </a:t>
            </a:r>
            <a:r>
              <a:rPr lang="en-US" altLang="ko-KR" i="1" smtClean="0"/>
              <a:t>et al</a:t>
            </a:r>
            <a:r>
              <a:rPr lang="en-US" altLang="ko-KR" smtClean="0"/>
              <a:t>., Chung-Ang University</a:t>
            </a:r>
            <a:endParaRPr lang="en-US" altLang="ko-KR" dirty="0"/>
          </a:p>
        </p:txBody>
      </p:sp>
    </p:spTree>
    <p:extLst>
      <p:ext uri="{BB962C8B-B14F-4D97-AF65-F5344CB8AC3E}">
        <p14:creationId xmlns:p14="http://schemas.microsoft.com/office/powerpoint/2010/main" val="25918134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MAC Technical Issue</a:t>
            </a:r>
            <a:endParaRPr lang="ko-KR" altLang="en-US" dirty="0"/>
          </a:p>
        </p:txBody>
      </p:sp>
      <p:sp>
        <p:nvSpPr>
          <p:cNvPr id="3" name="내용 개체 틀 2"/>
          <p:cNvSpPr>
            <a:spLocks noGrp="1"/>
          </p:cNvSpPr>
          <p:nvPr>
            <p:ph idx="1"/>
          </p:nvPr>
        </p:nvSpPr>
        <p:spPr/>
        <p:txBody>
          <a:bodyPr/>
          <a:lstStyle/>
          <a:p>
            <a:r>
              <a:rPr lang="en-US" altLang="ko-KR" dirty="0" smtClean="0"/>
              <a:t>Routing?</a:t>
            </a:r>
          </a:p>
          <a:p>
            <a:pPr lvl="1"/>
            <a:r>
              <a:rPr lang="en-US" altLang="ko-KR" dirty="0" smtClean="0"/>
              <a:t>Multi-hop supporting technique is needed for PAC as in TGD documents.</a:t>
            </a:r>
          </a:p>
          <a:p>
            <a:pPr lvl="1"/>
            <a:r>
              <a:rPr lang="en-US" altLang="ko-KR" dirty="0" smtClean="0"/>
              <a:t>It needs for multi-hop unicast/multicast transmission (multi-hop supporting).</a:t>
            </a:r>
          </a:p>
          <a:p>
            <a:pPr lvl="1"/>
            <a:r>
              <a:rPr lang="en-US" altLang="ko-KR" dirty="0" smtClean="0"/>
              <a:t>Flooding for multi-hop supporting occurs implosion problem. (we will provide simulation result based on TGD in the May meeting).</a:t>
            </a:r>
          </a:p>
          <a:p>
            <a:pPr lvl="1"/>
            <a:endParaRPr lang="en-US" altLang="ko-KR" dirty="0"/>
          </a:p>
          <a:p>
            <a:pPr lvl="1"/>
            <a:endParaRPr lang="en-US" altLang="ko-KR" dirty="0" smtClean="0"/>
          </a:p>
        </p:txBody>
      </p:sp>
      <p:sp>
        <p:nvSpPr>
          <p:cNvPr id="4" name="날짜 개체 틀 3"/>
          <p:cNvSpPr>
            <a:spLocks noGrp="1"/>
          </p:cNvSpPr>
          <p:nvPr>
            <p:ph type="dt" sz="half" idx="10"/>
          </p:nvPr>
        </p:nvSpPr>
        <p:spPr/>
        <p:txBody>
          <a:bodyPr/>
          <a:lstStyle/>
          <a:p>
            <a:r>
              <a:rPr lang="en-US" altLang="ko-KR" dirty="0"/>
              <a:t>&lt;</a:t>
            </a:r>
            <a:r>
              <a:rPr lang="en-US" altLang="ko-KR" dirty="0" smtClean="0"/>
              <a:t>Mar </a:t>
            </a:r>
            <a:r>
              <a:rPr lang="en-US" altLang="ko-KR" dirty="0"/>
              <a:t>2014&gt;</a:t>
            </a:r>
            <a:endParaRPr lang="en-US" altLang="ko-KR" dirty="0"/>
          </a:p>
        </p:txBody>
      </p:sp>
      <p:sp>
        <p:nvSpPr>
          <p:cNvPr id="5" name="바닥글 개체 틀 4"/>
          <p:cNvSpPr>
            <a:spLocks noGrp="1"/>
          </p:cNvSpPr>
          <p:nvPr>
            <p:ph type="ftr" sz="quarter" idx="11"/>
          </p:nvPr>
        </p:nvSpPr>
        <p:spPr/>
        <p:txBody>
          <a:bodyPr/>
          <a:lstStyle/>
          <a:p>
            <a:r>
              <a:rPr lang="en-US" altLang="ko-KR" smtClean="0"/>
              <a:t>&lt;author&gt;, &lt;company&gt;</a:t>
            </a:r>
            <a:endParaRPr lang="en-US" altLang="ko-KR"/>
          </a:p>
        </p:txBody>
      </p:sp>
      <p:sp>
        <p:nvSpPr>
          <p:cNvPr id="6" name="슬라이드 번호 개체 틀 5"/>
          <p:cNvSpPr>
            <a:spLocks noGrp="1"/>
          </p:cNvSpPr>
          <p:nvPr>
            <p:ph type="sldNum" sz="quarter" idx="12"/>
          </p:nvPr>
        </p:nvSpPr>
        <p:spPr/>
        <p:txBody>
          <a:bodyPr/>
          <a:lstStyle/>
          <a:p>
            <a:r>
              <a:rPr lang="en-US" altLang="ko-KR" smtClean="0"/>
              <a:t>Slide </a:t>
            </a:r>
            <a:fld id="{A319986C-4930-4A22-A936-02E603214E32}" type="slidenum">
              <a:rPr lang="en-US" altLang="ko-KR" smtClean="0"/>
              <a:pPr/>
              <a:t>3</a:t>
            </a:fld>
            <a:endParaRPr lang="en-US" altLang="ko-KR"/>
          </a:p>
        </p:txBody>
      </p:sp>
    </p:spTree>
    <p:extLst>
      <p:ext uri="{BB962C8B-B14F-4D97-AF65-F5344CB8AC3E}">
        <p14:creationId xmlns:p14="http://schemas.microsoft.com/office/powerpoint/2010/main" val="18943938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MAC Technical Issue</a:t>
            </a:r>
            <a:endParaRPr lang="ko-KR" altLang="en-US" dirty="0"/>
          </a:p>
        </p:txBody>
      </p:sp>
      <p:sp>
        <p:nvSpPr>
          <p:cNvPr id="3" name="내용 개체 틀 2"/>
          <p:cNvSpPr>
            <a:spLocks noGrp="1"/>
          </p:cNvSpPr>
          <p:nvPr>
            <p:ph idx="1"/>
          </p:nvPr>
        </p:nvSpPr>
        <p:spPr/>
        <p:txBody>
          <a:bodyPr/>
          <a:lstStyle/>
          <a:p>
            <a:r>
              <a:rPr lang="en-US" altLang="ko-KR" dirty="0" smtClean="0"/>
              <a:t>Security?</a:t>
            </a:r>
          </a:p>
          <a:p>
            <a:pPr lvl="1"/>
            <a:r>
              <a:rPr lang="en-US" altLang="ko-KR" dirty="0" smtClean="0"/>
              <a:t>Our proposal provides security modes (no security, security enable mode).</a:t>
            </a:r>
          </a:p>
          <a:p>
            <a:pPr lvl="1"/>
            <a:r>
              <a:rPr lang="en-US" altLang="ko-KR" dirty="0" smtClean="0"/>
              <a:t>Security function is needed for PAC as described in TGD documents.</a:t>
            </a:r>
          </a:p>
          <a:p>
            <a:pPr lvl="1"/>
            <a:r>
              <a:rPr lang="en-US" altLang="ko-KR" dirty="0" smtClean="0"/>
              <a:t>Security is essential requirements for peering procedure in the PAC.</a:t>
            </a:r>
          </a:p>
          <a:p>
            <a:pPr lvl="1"/>
            <a:r>
              <a:rPr lang="en-US" altLang="ko-KR" dirty="0" smtClean="0"/>
              <a:t>Other standard (e.g., </a:t>
            </a:r>
            <a:r>
              <a:rPr lang="en-US" altLang="ko-KR" dirty="0" err="1" smtClean="0"/>
              <a:t>WiFi</a:t>
            </a:r>
            <a:r>
              <a:rPr lang="en-US" altLang="ko-KR" dirty="0" smtClean="0"/>
              <a:t>, </a:t>
            </a:r>
            <a:r>
              <a:rPr lang="en-US" altLang="ko-KR" dirty="0" err="1" smtClean="0"/>
              <a:t>Zigbee</a:t>
            </a:r>
            <a:r>
              <a:rPr lang="en-US" altLang="ko-KR" dirty="0" smtClean="0"/>
              <a:t>) also provides security function.</a:t>
            </a:r>
            <a:endParaRPr lang="ko-KR" altLang="en-US" dirty="0"/>
          </a:p>
        </p:txBody>
      </p:sp>
      <p:sp>
        <p:nvSpPr>
          <p:cNvPr id="4" name="날짜 개체 틀 3"/>
          <p:cNvSpPr>
            <a:spLocks noGrp="1"/>
          </p:cNvSpPr>
          <p:nvPr>
            <p:ph type="dt" sz="half" idx="10"/>
          </p:nvPr>
        </p:nvSpPr>
        <p:spPr/>
        <p:txBody>
          <a:bodyPr/>
          <a:lstStyle/>
          <a:p>
            <a:r>
              <a:rPr lang="en-US" altLang="ko-KR" dirty="0"/>
              <a:t>&lt;</a:t>
            </a:r>
            <a:r>
              <a:rPr lang="en-US" altLang="ko-KR" dirty="0" smtClean="0"/>
              <a:t>Mar </a:t>
            </a:r>
            <a:r>
              <a:rPr lang="en-US" altLang="ko-KR" dirty="0"/>
              <a:t>2014&gt;</a:t>
            </a:r>
            <a:endParaRPr lang="en-US" altLang="ko-KR" dirty="0"/>
          </a:p>
        </p:txBody>
      </p:sp>
      <p:sp>
        <p:nvSpPr>
          <p:cNvPr id="5" name="바닥글 개체 틀 4"/>
          <p:cNvSpPr>
            <a:spLocks noGrp="1"/>
          </p:cNvSpPr>
          <p:nvPr>
            <p:ph type="ftr" sz="quarter" idx="11"/>
          </p:nvPr>
        </p:nvSpPr>
        <p:spPr/>
        <p:txBody>
          <a:bodyPr/>
          <a:lstStyle/>
          <a:p>
            <a:r>
              <a:rPr lang="en-US" altLang="ko-KR" smtClean="0"/>
              <a:t>&lt;author&gt;, &lt;company&gt;</a:t>
            </a:r>
            <a:endParaRPr lang="en-US" altLang="ko-KR"/>
          </a:p>
        </p:txBody>
      </p:sp>
      <p:sp>
        <p:nvSpPr>
          <p:cNvPr id="6" name="슬라이드 번호 개체 틀 5"/>
          <p:cNvSpPr>
            <a:spLocks noGrp="1"/>
          </p:cNvSpPr>
          <p:nvPr>
            <p:ph type="sldNum" sz="quarter" idx="12"/>
          </p:nvPr>
        </p:nvSpPr>
        <p:spPr/>
        <p:txBody>
          <a:bodyPr/>
          <a:lstStyle/>
          <a:p>
            <a:r>
              <a:rPr lang="en-US" altLang="ko-KR" smtClean="0"/>
              <a:t>Slide </a:t>
            </a:r>
            <a:fld id="{A319986C-4930-4A22-A936-02E603214E32}" type="slidenum">
              <a:rPr lang="en-US" altLang="ko-KR" smtClean="0"/>
              <a:pPr/>
              <a:t>4</a:t>
            </a:fld>
            <a:endParaRPr lang="en-US" altLang="ko-KR"/>
          </a:p>
        </p:txBody>
      </p:sp>
    </p:spTree>
    <p:extLst>
      <p:ext uri="{BB962C8B-B14F-4D97-AF65-F5344CB8AC3E}">
        <p14:creationId xmlns:p14="http://schemas.microsoft.com/office/powerpoint/2010/main" val="128004048"/>
      </p:ext>
    </p:extLst>
  </p:cSld>
  <p:clrMapOvr>
    <a:masterClrMapping/>
  </p:clrMapOvr>
  <p:timing>
    <p:tnLst>
      <p:par>
        <p:cTn id="1" dur="indefinite" restart="never" nodeType="tmRoot"/>
      </p:par>
    </p:tnLst>
  </p:timing>
</p:sld>
</file>

<file path=ppt/theme/theme1.xml><?xml version="1.0" encoding="utf-8"?>
<a:theme xmlns:a="http://schemas.openxmlformats.org/drawingml/2006/main" name="ys_primitive_propose">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ys_primitive_propose</Template>
  <TotalTime>5576</TotalTime>
  <Words>224</Words>
  <Application>Microsoft Office PowerPoint</Application>
  <PresentationFormat>화면 슬라이드 쇼(4:3)</PresentationFormat>
  <Paragraphs>41</Paragraphs>
  <Slides>4</Slides>
  <Notes>0</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4</vt:i4>
      </vt:variant>
    </vt:vector>
  </HeadingPairs>
  <TitlesOfParts>
    <vt:vector size="9" baseType="lpstr">
      <vt:lpstr>굴림</vt:lpstr>
      <vt:lpstr>맑은 고딕</vt:lpstr>
      <vt:lpstr>Arial</vt:lpstr>
      <vt:lpstr>Times New Roman</vt:lpstr>
      <vt:lpstr>ys_primitive_propose</vt:lpstr>
      <vt:lpstr>PowerPoint 프레젠테이션</vt:lpstr>
      <vt:lpstr>MAC Technical Issue</vt:lpstr>
      <vt:lpstr>MAC Technical Issue</vt:lpstr>
      <vt:lpstr>MAC Technical Issue</vt:lpstr>
    </vt:vector>
  </TitlesOfParts>
  <Company>Microsoft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Registered User</dc:creator>
  <dc:description>&lt;doc#&gt;</dc:description>
  <cp:lastModifiedBy>uclab</cp:lastModifiedBy>
  <cp:revision>35</cp:revision>
  <cp:lastPrinted>1998-02-10T13:28:06Z</cp:lastPrinted>
  <dcterms:created xsi:type="dcterms:W3CDTF">2014-03-10T07:21:14Z</dcterms:created>
  <dcterms:modified xsi:type="dcterms:W3CDTF">2014-03-20T05:53:52Z</dcterms:modified>
</cp:coreProperties>
</file>