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60" r:id="rId3"/>
    <p:sldId id="265" r:id="rId4"/>
    <p:sldId id="261" r:id="rId5"/>
    <p:sldId id="262" r:id="rId6"/>
    <p:sldId id="264" r:id="rId7"/>
    <p:sldId id="263" r:id="rId8"/>
    <p:sldId id="26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52" autoAdjust="0"/>
    <p:restoredTop sz="94660"/>
  </p:normalViewPr>
  <p:slideViewPr>
    <p:cSldViewPr>
      <p:cViewPr varScale="1">
        <p:scale>
          <a:sx n="58" d="100"/>
          <a:sy n="58" d="100"/>
        </p:scale>
        <p:origin x="176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01C4676-FCE2-4AC0-A821-47A3A49110BE}"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123600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520C6237-969B-4135-8CF2-2EC91772DC3F}"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68483742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66DE3C07-2E78-4CA1-94BA-C89ED2C9DAD3}"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4121501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4592722-CB8B-488E-A639-A39ED82A9F84}"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1802498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FD91865-103B-4F66-ABC5-16155A8D689E}"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376504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0471693A-DD32-41F5-8922-8F87FC4C13BC}"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145425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F80EFE13-4694-472D-8EC4-DBF823B1E432}"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2825855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E74CF91B-B444-405B-99A6-664754B6731B}" type="slidenum">
              <a:rPr lang="en-US" altLang="ko-KR"/>
              <a:pPr/>
              <a:t>‹#›</a:t>
            </a:fld>
            <a:endParaRPr lang="en-US" altLang="ko-KR"/>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69666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9EE44D39-850D-49CF-8872-035C09E1BB03}" type="slidenum">
              <a:rPr lang="en-US" altLang="ko-KR"/>
              <a:pPr/>
              <a:t>‹#›</a:t>
            </a:fld>
            <a:endParaRPr lang="en-US" altLang="ko-KR"/>
          </a:p>
        </p:txBody>
      </p:sp>
      <p:sp>
        <p:nvSpPr>
          <p:cNvPr id="10"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11" name="Rectangle 5"/>
          <p:cNvSpPr>
            <a:spLocks noGrp="1" noChangeArrowheads="1"/>
          </p:cNvSpPr>
          <p:nvPr>
            <p:ph type="ftr" sz="quarter" idx="14"/>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77228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53BCAD52-DA52-432F-9E8C-481774B17277}" type="slidenum">
              <a:rPr lang="en-US" altLang="ko-KR"/>
              <a:pPr/>
              <a:t>‹#›</a:t>
            </a:fld>
            <a:endParaRPr lang="en-US" altLang="ko-KR"/>
          </a:p>
        </p:txBody>
      </p:sp>
      <p:sp>
        <p:nvSpPr>
          <p:cNvPr id="6"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34858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lvl1pPr>
              <a:defRPr/>
            </a:lvl1pPr>
          </a:lstStyle>
          <a:p>
            <a:r>
              <a:rPr lang="en-US" altLang="ko-KR"/>
              <a:t>Slide </a:t>
            </a:r>
            <a:fld id="{CE34D869-98AC-4FD5-9203-D99FFDF1014C}" type="slidenum">
              <a:rPr lang="en-US" altLang="ko-K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2876525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4DD37AEE-AEC5-4016-8C9A-BA85B8B6BFD6}" type="slidenum">
              <a:rPr lang="en-US" altLang="ko-KR"/>
              <a:pPr/>
              <a:t>‹#›</a:t>
            </a:fld>
            <a:endParaRPr lang="en-US" altLang="ko-KR"/>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413182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ED5F98C4-6446-403B-8318-BD6C9C66C7DD}" type="slidenum">
              <a:rPr lang="en-US" altLang="ko-KR"/>
              <a:pPr/>
              <a:t>‹#›</a:t>
            </a:fld>
            <a:endParaRPr lang="en-US" altLang="ko-KR"/>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extLst>
      <p:ext uri="{BB962C8B-B14F-4D97-AF65-F5344CB8AC3E}">
        <p14:creationId xmlns:p14="http://schemas.microsoft.com/office/powerpoint/2010/main" val="292361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018DC896-113C-4199-A065-91376D3FC07E}" type="slidenum">
              <a:rPr lang="en-US" altLang="ko-KR"/>
              <a:pPr/>
              <a:t>‹#›</a:t>
            </a:fld>
            <a:endParaRPr lang="en-US" altLang="ko-KR"/>
          </a:p>
        </p:txBody>
      </p:sp>
      <p:sp>
        <p:nvSpPr>
          <p:cNvPr id="1031" name="Rectangle 7"/>
          <p:cNvSpPr>
            <a:spLocks noChangeArrowheads="1"/>
          </p:cNvSpPr>
          <p:nvPr/>
        </p:nvSpPr>
        <p:spPr bwMode="auto">
          <a:xfrm>
            <a:off x="4063752" y="394156"/>
            <a:ext cx="43966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ffectLst/>
              </a:rPr>
              <a:t>15-14-0198-00-0008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000">
          <a:solidFill>
            <a:schemeClr val="tx1"/>
          </a:solidFill>
          <a:latin typeface="+mn-lt"/>
        </a:defRPr>
      </a:lvl2pPr>
      <a:lvl3pPr marL="1085850" indent="-228600" algn="l" rtl="0" eaLnBrk="1" fontAlgn="base" latinLnBrk="1" hangingPunct="1">
        <a:spcBef>
          <a:spcPct val="20000"/>
        </a:spcBef>
        <a:spcAft>
          <a:spcPct val="0"/>
        </a:spcAft>
        <a:buChar char="•"/>
        <a:defRPr sz="1800">
          <a:solidFill>
            <a:schemeClr val="tx1"/>
          </a:solidFill>
          <a:latin typeface="+mn-lt"/>
        </a:defRPr>
      </a:lvl3pPr>
      <a:lvl4pPr marL="1428750" indent="-228600" algn="l" rtl="0" eaLnBrk="1" fontAlgn="base" latinLnBrk="1" hangingPunct="1">
        <a:spcBef>
          <a:spcPct val="20000"/>
        </a:spcBef>
        <a:spcAft>
          <a:spcPct val="0"/>
        </a:spcAft>
        <a:buChar char="–"/>
        <a:defRPr sz="1600">
          <a:solidFill>
            <a:schemeClr val="tx1"/>
          </a:solidFill>
          <a:latin typeface="+mn-lt"/>
        </a:defRPr>
      </a:lvl4pPr>
      <a:lvl5pPr marL="1771650" indent="-228600" algn="l" rtl="0" eaLnBrk="1" fontAlgn="base" latinLnBrk="1" hangingPunct="1">
        <a:spcBef>
          <a:spcPct val="20000"/>
        </a:spcBef>
        <a:spcAft>
          <a:spcPct val="0"/>
        </a:spcAft>
        <a:buChar char="•"/>
        <a:defRPr sz="16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p:txBody>
          <a:bodyPr/>
          <a:lstStyle/>
          <a:p>
            <a:r>
              <a:rPr lang="en-US" altLang="ko-KR"/>
              <a:t>Slide </a:t>
            </a:r>
            <a:fld id="{288B06E5-58BF-4A0A-914F-2FA5C064ACF0}" type="slidenum">
              <a:rPr lang="en-US" altLang="ko-KR"/>
              <a:pPr/>
              <a:t>1</a:t>
            </a:fld>
            <a:endParaRPr lang="en-US" altLang="ko-KR"/>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b="1" dirty="0">
                <a:ea typeface="굴림" charset="-127"/>
              </a:rPr>
              <a:t>:</a:t>
            </a:r>
            <a:r>
              <a:rPr lang="en-US" altLang="ko-KR" sz="1600" dirty="0">
                <a:ea typeface="굴림" charset="-127"/>
              </a:rPr>
              <a:t> </a:t>
            </a:r>
            <a:r>
              <a:rPr lang="en-US" altLang="ko-KR" sz="1600" dirty="0" smtClean="0">
                <a:ea typeface="굴림" charset="-127"/>
              </a:rPr>
              <a:t>[</a:t>
            </a:r>
            <a:r>
              <a:rPr lang="en-US" altLang="ko-KR" sz="1600" dirty="0" err="1" smtClean="0">
                <a:ea typeface="굴림" charset="-127"/>
              </a:rPr>
              <a:t>QoS</a:t>
            </a:r>
            <a:r>
              <a:rPr lang="en-US" altLang="ko-KR" sz="1600" dirty="0" smtClean="0">
                <a:ea typeface="굴림" charset="-127"/>
              </a:rPr>
              <a:t> for PAC networks]</a:t>
            </a:r>
            <a:r>
              <a:rPr lang="en-US" altLang="ko-KR" sz="1600" dirty="0">
                <a:ea typeface="굴림" charset="-127"/>
              </a:rPr>
              <a:t>	</a:t>
            </a:r>
          </a:p>
          <a:p>
            <a:r>
              <a:rPr lang="en-US" altLang="ko-KR" sz="1600" b="1" dirty="0">
                <a:ea typeface="굴림" charset="-127"/>
              </a:rPr>
              <a:t>Date Submitted: </a:t>
            </a:r>
            <a:r>
              <a:rPr lang="en-US" altLang="ko-KR" sz="1600" dirty="0" smtClean="0">
                <a:ea typeface="굴림" charset="-127"/>
              </a:rPr>
              <a:t>[March </a:t>
            </a:r>
            <a:r>
              <a:rPr lang="en-US" altLang="ko-KR" sz="1600" dirty="0" smtClean="0">
                <a:ea typeface="굴림" charset="-127"/>
              </a:rPr>
              <a:t>20th</a:t>
            </a:r>
            <a:r>
              <a:rPr lang="en-US" altLang="ko-KR" sz="1600" dirty="0" smtClean="0">
                <a:ea typeface="굴림" charset="-127"/>
              </a:rPr>
              <a:t>, 2014]</a:t>
            </a:r>
            <a:r>
              <a:rPr lang="en-US" altLang="ko-KR" sz="1600" dirty="0">
                <a:ea typeface="굴림" charset="-127"/>
              </a:rPr>
              <a:t>	</a:t>
            </a:r>
          </a:p>
          <a:p>
            <a:r>
              <a:rPr lang="en-US" altLang="ko-KR" sz="1600" b="1" dirty="0">
                <a:ea typeface="굴림" charset="-127"/>
              </a:rPr>
              <a:t>Source:</a:t>
            </a:r>
            <a:r>
              <a:rPr lang="en-US" altLang="ko-KR" sz="1600" dirty="0">
                <a:ea typeface="굴림" charset="-127"/>
              </a:rPr>
              <a:t> </a:t>
            </a:r>
            <a:r>
              <a:rPr lang="en-US" altLang="ko-KR" sz="1600" dirty="0" smtClean="0">
                <a:ea typeface="굴림" charset="-127"/>
              </a:rPr>
              <a:t>[</a:t>
            </a:r>
            <a:r>
              <a:rPr lang="en-US" altLang="ko-KR" sz="1600" dirty="0" err="1" smtClean="0">
                <a:ea typeface="굴림" charset="-127"/>
              </a:rPr>
              <a:t>Jeongseok</a:t>
            </a:r>
            <a:r>
              <a:rPr lang="en-US" altLang="ko-KR" sz="1600" dirty="0" smtClean="0">
                <a:ea typeface="굴림" charset="-127"/>
              </a:rPr>
              <a:t> Yu, </a:t>
            </a:r>
            <a:r>
              <a:rPr lang="en-US" altLang="ko-KR" sz="1600" dirty="0" err="1" smtClean="0">
                <a:ea typeface="굴림" charset="-127"/>
              </a:rPr>
              <a:t>Woongsoo</a:t>
            </a:r>
            <a:r>
              <a:rPr lang="en-US" altLang="ko-KR" sz="1600" dirty="0" smtClean="0">
                <a:ea typeface="굴림" charset="-127"/>
              </a:rPr>
              <a:t> Na, </a:t>
            </a:r>
            <a:r>
              <a:rPr lang="en-US" altLang="ko-KR" sz="1600" dirty="0" err="1" smtClean="0">
                <a:ea typeface="굴림" charset="-127"/>
              </a:rPr>
              <a:t>Hyoungchel</a:t>
            </a:r>
            <a:r>
              <a:rPr lang="en-US" altLang="ko-KR" sz="1600" dirty="0" smtClean="0">
                <a:ea typeface="굴림" charset="-127"/>
              </a:rPr>
              <a:t> </a:t>
            </a:r>
            <a:r>
              <a:rPr lang="en-US" altLang="ko-KR" sz="1600" dirty="0" err="1" smtClean="0">
                <a:ea typeface="굴림" charset="-127"/>
              </a:rPr>
              <a:t>Bae</a:t>
            </a:r>
            <a:r>
              <a:rPr lang="en-US" altLang="ko-KR" sz="1600" dirty="0" smtClean="0">
                <a:ea typeface="굴림" charset="-127"/>
              </a:rPr>
              <a:t>, </a:t>
            </a:r>
            <a:r>
              <a:rPr lang="en-US" altLang="ko-KR" sz="1600" dirty="0" err="1" smtClean="0">
                <a:ea typeface="굴림" charset="-127"/>
              </a:rPr>
              <a:t>Taejin</a:t>
            </a:r>
            <a:r>
              <a:rPr lang="en-US" altLang="ko-KR" sz="1600" dirty="0" smtClean="0">
                <a:ea typeface="굴림" charset="-127"/>
              </a:rPr>
              <a:t> Kim, </a:t>
            </a:r>
            <a:r>
              <a:rPr lang="en-US" altLang="ko-KR" sz="1600" dirty="0" err="1" smtClean="0">
                <a:ea typeface="굴림" charset="-127"/>
              </a:rPr>
              <a:t>Yunseong</a:t>
            </a:r>
            <a:r>
              <a:rPr lang="en-US" altLang="ko-KR" sz="1600" dirty="0" smtClean="0">
                <a:ea typeface="굴림" charset="-127"/>
              </a:rPr>
              <a:t> Lee, </a:t>
            </a:r>
            <a:r>
              <a:rPr lang="en-US" altLang="ko-KR" sz="1600" dirty="0" err="1" smtClean="0">
                <a:ea typeface="굴림" charset="-127"/>
              </a:rPr>
              <a:t>Juho</a:t>
            </a:r>
            <a:r>
              <a:rPr lang="en-US" altLang="ko-KR" sz="1600" dirty="0" smtClean="0">
                <a:ea typeface="굴림" charset="-127"/>
              </a:rPr>
              <a:t> Lee, </a:t>
            </a:r>
            <a:r>
              <a:rPr lang="en-US" altLang="ko-KR" sz="1600" dirty="0" err="1" smtClean="0">
                <a:ea typeface="굴림" charset="-127"/>
              </a:rPr>
              <a:t>Zeynep</a:t>
            </a:r>
            <a:r>
              <a:rPr lang="en-US" altLang="ko-KR" sz="1600" dirty="0" smtClean="0">
                <a:ea typeface="굴림" charset="-127"/>
              </a:rPr>
              <a:t> </a:t>
            </a:r>
            <a:r>
              <a:rPr lang="en-US" altLang="ko-KR" sz="1600" dirty="0" err="1" smtClean="0">
                <a:ea typeface="굴림" charset="-127"/>
              </a:rPr>
              <a:t>Vatandas</a:t>
            </a:r>
            <a:r>
              <a:rPr lang="en-US" altLang="ko-KR" sz="1600" dirty="0" smtClean="0">
                <a:ea typeface="굴림" charset="-127"/>
              </a:rPr>
              <a:t>, </a:t>
            </a:r>
            <a:r>
              <a:rPr lang="en-US" altLang="ko-KR" sz="1600" dirty="0" err="1" smtClean="0">
                <a:ea typeface="굴림" charset="-127"/>
              </a:rPr>
              <a:t>Sungrae</a:t>
            </a:r>
            <a:r>
              <a:rPr lang="en-US" altLang="ko-KR" sz="1600" dirty="0" smtClean="0">
                <a:ea typeface="굴림" charset="-127"/>
              </a:rPr>
              <a:t> Cho, and </a:t>
            </a:r>
            <a:r>
              <a:rPr lang="en-US" altLang="ko-KR" sz="1600" dirty="0" err="1" smtClean="0">
                <a:ea typeface="굴림" charset="-127"/>
              </a:rPr>
              <a:t>Junbeom</a:t>
            </a:r>
            <a:r>
              <a:rPr lang="en-US" altLang="ko-KR" sz="1600" dirty="0" smtClean="0">
                <a:ea typeface="굴림" charset="-127"/>
              </a:rPr>
              <a:t> </a:t>
            </a:r>
            <a:r>
              <a:rPr lang="en-US" altLang="ko-KR" sz="1600" dirty="0" err="1" smtClean="0">
                <a:ea typeface="굴림" charset="-127"/>
              </a:rPr>
              <a:t>Hur</a:t>
            </a:r>
            <a:r>
              <a:rPr lang="en-US" altLang="ko-KR" sz="1600" dirty="0" smtClean="0">
                <a:ea typeface="굴림" charset="-127"/>
              </a:rPr>
              <a:t>]</a:t>
            </a:r>
          </a:p>
          <a:p>
            <a:r>
              <a:rPr lang="en-US" altLang="ko-KR" sz="1600" dirty="0" smtClean="0">
                <a:ea typeface="굴림" charset="-127"/>
              </a:rPr>
              <a:t>Company [Chung-</a:t>
            </a:r>
            <a:r>
              <a:rPr lang="en-US" altLang="ko-KR" sz="1600" dirty="0" err="1" smtClean="0">
                <a:ea typeface="굴림" charset="-127"/>
              </a:rPr>
              <a:t>Ang</a:t>
            </a:r>
            <a:r>
              <a:rPr lang="en-US" altLang="ko-KR" sz="1600" dirty="0" smtClean="0">
                <a:ea typeface="굴림" charset="-127"/>
              </a:rPr>
              <a:t> University, Korea]</a:t>
            </a:r>
            <a:endParaRPr lang="en-US" altLang="ko-KR" sz="1600" dirty="0">
              <a:ea typeface="굴림" charset="-127"/>
            </a:endParaRPr>
          </a:p>
          <a:p>
            <a:r>
              <a:rPr lang="en-US" altLang="ko-KR" sz="1600" dirty="0" smtClean="0">
                <a:ea typeface="굴림" charset="-127"/>
              </a:rPr>
              <a:t>E-Mail:[jsyu@uclab.re.kr, wsna@uclab.re.kr, hcbae@uclab.re.kr, tjkim@uclab.re.kr, yslee@uclab.re.kr, jhlee@uclab.re.kr, zvatandas@uclab.re.kr, srcho@cau.ac.kr, jbhur@cau.ac.kr]</a:t>
            </a:r>
            <a:r>
              <a:rPr lang="en-US" altLang="ko-KR" sz="1600" dirty="0">
                <a:ea typeface="굴림" charset="-127"/>
              </a:rPr>
              <a:t>	</a:t>
            </a:r>
          </a:p>
          <a:p>
            <a:pPr>
              <a:spcBef>
                <a:spcPts val="600"/>
              </a:spcBef>
              <a:spcAft>
                <a:spcPts val="600"/>
              </a:spcAft>
            </a:pPr>
            <a:r>
              <a:rPr lang="en-US" altLang="ko-KR" sz="1600" b="1" dirty="0">
                <a:ea typeface="굴림" charset="-127"/>
              </a:rPr>
              <a:t>Re:</a:t>
            </a:r>
            <a:r>
              <a:rPr lang="en-US" altLang="ko-KR" sz="1600" dirty="0">
                <a:ea typeface="굴림" charset="-127"/>
              </a:rPr>
              <a:t> </a:t>
            </a:r>
            <a:r>
              <a:rPr lang="en-US" altLang="ko-KR" sz="1600" dirty="0" smtClean="0">
                <a:ea typeface="굴림" charset="-127"/>
              </a:rPr>
              <a:t>[]</a:t>
            </a:r>
            <a:endParaRPr lang="en-US" altLang="ko-KR" sz="1600" dirty="0">
              <a:ea typeface="굴림" charset="-127"/>
            </a:endParaRPr>
          </a:p>
          <a:p>
            <a:pPr>
              <a:spcBef>
                <a:spcPts val="600"/>
              </a:spcBef>
              <a:spcAft>
                <a:spcPts val="600"/>
              </a:spcAft>
            </a:pPr>
            <a:r>
              <a:rPr lang="en-US" altLang="ko-KR" sz="1600" b="1" dirty="0" smtClean="0">
                <a:ea typeface="굴림" charset="-127"/>
              </a:rPr>
              <a:t>Abstract</a:t>
            </a:r>
            <a:r>
              <a:rPr lang="en-US" altLang="ko-KR" sz="1600" b="1" dirty="0">
                <a:ea typeface="굴림" charset="-127"/>
              </a:rPr>
              <a:t>:</a:t>
            </a:r>
            <a:r>
              <a:rPr lang="en-US" altLang="ko-KR" sz="1600" dirty="0">
                <a:ea typeface="굴림" charset="-127"/>
              </a:rPr>
              <a:t>	</a:t>
            </a:r>
            <a:r>
              <a:rPr lang="en-US" altLang="ko-KR" sz="1600" dirty="0" smtClean="0">
                <a:ea typeface="굴림" charset="-127"/>
              </a:rPr>
              <a:t>[]</a:t>
            </a:r>
            <a:endParaRPr lang="en-US" altLang="ko-KR" sz="1600" dirty="0">
              <a:ea typeface="굴림" charset="-127"/>
            </a:endParaRPr>
          </a:p>
          <a:p>
            <a:pPr>
              <a:spcBef>
                <a:spcPts val="600"/>
              </a:spcBef>
              <a:spcAft>
                <a:spcPts val="600"/>
              </a:spcAft>
            </a:pPr>
            <a:r>
              <a:rPr lang="en-US" altLang="ko-KR" sz="1600" b="1" dirty="0">
                <a:ea typeface="굴림" charset="-127"/>
              </a:rPr>
              <a:t>Purpose:</a:t>
            </a:r>
            <a:r>
              <a:rPr lang="en-US" altLang="ko-KR" sz="1600" dirty="0">
                <a:ea typeface="굴림" charset="-127"/>
              </a:rPr>
              <a:t>	</a:t>
            </a:r>
            <a:r>
              <a:rPr lang="en-US" altLang="ko-KR" sz="1600" dirty="0" smtClean="0">
                <a:ea typeface="굴림" charset="-127"/>
              </a:rPr>
              <a:t>[To provide materials for discussion in 802.15.8 TG]</a:t>
            </a:r>
            <a:endParaRPr lang="en-US" altLang="ko-KR" sz="1600" dirty="0">
              <a:ea typeface="굴림" charset="-127"/>
            </a:endParaRPr>
          </a:p>
          <a:p>
            <a:r>
              <a:rPr lang="en-US" altLang="ko-KR" sz="1600" b="1" dirty="0">
                <a:ea typeface="굴림" charset="-127"/>
              </a:rPr>
              <a:t>Notice:</a:t>
            </a:r>
            <a:r>
              <a:rPr lang="en-US" altLang="ko-KR" sz="16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&lt;Mar 2014&gt;</a:t>
            </a:r>
            <a:endParaRPr lang="en-US" altLang="ko-KR"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Jeongseok</a:t>
            </a:r>
            <a:r>
              <a:rPr lang="en-US" altLang="ko-KR" dirty="0" smtClean="0"/>
              <a:t> Yu </a:t>
            </a:r>
            <a:r>
              <a:rPr lang="en-US" altLang="ko-KR" i="1" dirty="0" smtClean="0"/>
              <a:t>et al</a:t>
            </a:r>
            <a:r>
              <a:rPr lang="en-US" altLang="ko-KR" dirty="0" smtClean="0"/>
              <a:t>., Chung-</a:t>
            </a:r>
            <a:r>
              <a:rPr lang="en-US" altLang="ko-KR" dirty="0" err="1" smtClean="0"/>
              <a:t>Ang</a:t>
            </a:r>
            <a:r>
              <a:rPr lang="en-US" altLang="ko-KR" dirty="0" smtClean="0"/>
              <a:t> University</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ctrTitle"/>
          </p:nvPr>
        </p:nvSpPr>
        <p:spPr/>
        <p:txBody>
          <a:bodyPr/>
          <a:lstStyle/>
          <a:p>
            <a:r>
              <a:rPr lang="en-US" altLang="ko-KR" dirty="0" err="1" smtClean="0"/>
              <a:t>QoS</a:t>
            </a:r>
            <a:r>
              <a:rPr lang="en-US" altLang="ko-KR" dirty="0" smtClean="0"/>
              <a:t> (Quality of Service)</a:t>
            </a:r>
            <a:endParaRPr lang="ko-KR" altLang="en-US" dirty="0"/>
          </a:p>
        </p:txBody>
      </p:sp>
      <p:sp>
        <p:nvSpPr>
          <p:cNvPr id="6" name="부제목 5"/>
          <p:cNvSpPr>
            <a:spLocks noGrp="1"/>
          </p:cNvSpPr>
          <p:nvPr>
            <p:ph type="subTitle" idx="1"/>
          </p:nvPr>
        </p:nvSpPr>
        <p:spPr/>
        <p:txBody>
          <a:bodyPr/>
          <a:lstStyle/>
          <a:p>
            <a:endParaRPr lang="ko-KR" altLang="en-US" dirty="0"/>
          </a:p>
        </p:txBody>
      </p:sp>
      <p:sp>
        <p:nvSpPr>
          <p:cNvPr id="2" name="슬라이드 번호 개체 틀 1"/>
          <p:cNvSpPr>
            <a:spLocks noGrp="1"/>
          </p:cNvSpPr>
          <p:nvPr>
            <p:ph type="sldNum" sz="quarter" idx="12"/>
          </p:nvPr>
        </p:nvSpPr>
        <p:spPr/>
        <p:txBody>
          <a:bodyPr/>
          <a:lstStyle/>
          <a:p>
            <a:r>
              <a:rPr lang="en-US" altLang="ko-KR" smtClean="0"/>
              <a:t>Slide </a:t>
            </a:r>
            <a:fld id="{CE34D869-98AC-4FD5-9203-D99FFDF1014C}" type="slidenum">
              <a:rPr lang="en-US" altLang="ko-KR" smtClean="0"/>
              <a:pPr/>
              <a:t>2</a:t>
            </a:fld>
            <a:endParaRPr lang="en-US" altLang="ko-KR"/>
          </a:p>
        </p:txBody>
      </p:sp>
      <p:sp>
        <p:nvSpPr>
          <p:cNvPr id="3" name="날짜 개체 틀 2"/>
          <p:cNvSpPr>
            <a:spLocks noGrp="1"/>
          </p:cNvSpPr>
          <p:nvPr>
            <p:ph type="dt" sz="half" idx="2"/>
          </p:nvPr>
        </p:nvSpPr>
        <p:spPr/>
        <p:txBody>
          <a:bodyPr/>
          <a:lstStyle/>
          <a:p>
            <a:r>
              <a:rPr lang="en-US" altLang="ko-KR" smtClean="0"/>
              <a:t>&lt;Mar 2014&gt;</a:t>
            </a:r>
            <a:endParaRPr lang="en-US" altLang="ko-KR" dirty="0"/>
          </a:p>
        </p:txBody>
      </p:sp>
      <p:sp>
        <p:nvSpPr>
          <p:cNvPr id="4" name="바닥글 개체 틀 3"/>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3609508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Purpose of This Document</a:t>
            </a:r>
            <a:endParaRPr lang="ko-KR" altLang="en-US" dirty="0"/>
          </a:p>
        </p:txBody>
      </p:sp>
      <p:sp>
        <p:nvSpPr>
          <p:cNvPr id="3" name="내용 개체 틀 2"/>
          <p:cNvSpPr>
            <a:spLocks noGrp="1"/>
          </p:cNvSpPr>
          <p:nvPr>
            <p:ph idx="1"/>
          </p:nvPr>
        </p:nvSpPr>
        <p:spPr/>
        <p:txBody>
          <a:bodyPr/>
          <a:lstStyle/>
          <a:p>
            <a:r>
              <a:rPr lang="en-US" altLang="ko-KR" sz="2800" dirty="0" smtClean="0"/>
              <a:t>This document is for </a:t>
            </a:r>
            <a:r>
              <a:rPr lang="en-US" altLang="ko-KR" sz="2800" dirty="0" err="1" smtClean="0"/>
              <a:t>QoS</a:t>
            </a:r>
            <a:r>
              <a:rPr lang="en-US" altLang="ko-KR" sz="2800" dirty="0" smtClean="0"/>
              <a:t> of the PAC</a:t>
            </a:r>
          </a:p>
          <a:p>
            <a:pPr lvl="1"/>
            <a:r>
              <a:rPr lang="en-US" altLang="ko-KR" sz="2400" dirty="0" smtClean="0"/>
              <a:t>6.6. </a:t>
            </a:r>
            <a:r>
              <a:rPr lang="en-US" altLang="ko-KR" sz="2400" dirty="0" err="1" smtClean="0"/>
              <a:t>QoS</a:t>
            </a:r>
            <a:r>
              <a:rPr lang="en-US" altLang="ko-KR" sz="2400" dirty="0" smtClean="0"/>
              <a:t> (In TGD) </a:t>
            </a:r>
          </a:p>
          <a:p>
            <a:pPr lvl="1"/>
            <a:r>
              <a:rPr lang="en-US" altLang="ko-KR" sz="1800" dirty="0" smtClean="0"/>
              <a:t>IEEE </a:t>
            </a:r>
            <a:r>
              <a:rPr lang="en-US" altLang="ko-KR" sz="1800" dirty="0"/>
              <a:t>802.15.8 shall support prioritized services including emergency services with highest priority, various </a:t>
            </a:r>
            <a:r>
              <a:rPr lang="en-US" altLang="ko-KR" sz="1800" dirty="0" err="1"/>
              <a:t>QoS</a:t>
            </a:r>
            <a:r>
              <a:rPr lang="en-US" altLang="ko-KR" sz="1800" dirty="0"/>
              <a:t> classes, enabling an optimal matching of service, application and protocol requirements to resources and radio characteristics.</a:t>
            </a:r>
          </a:p>
          <a:p>
            <a:pPr lvl="1"/>
            <a:r>
              <a:rPr lang="en-US" altLang="ko-KR" sz="2400" dirty="0" smtClean="0"/>
              <a:t>Definition of the </a:t>
            </a:r>
            <a:r>
              <a:rPr lang="en-US" altLang="ko-KR" sz="2400" dirty="0" err="1" smtClean="0"/>
              <a:t>QoS</a:t>
            </a:r>
            <a:r>
              <a:rPr lang="en-US" altLang="ko-KR" sz="2400" dirty="0" smtClean="0"/>
              <a:t>.</a:t>
            </a:r>
            <a:endParaRPr lang="en-US" altLang="ko-KR" sz="2400" dirty="0"/>
          </a:p>
          <a:p>
            <a:pPr lvl="1"/>
            <a:r>
              <a:rPr lang="en-US" altLang="ko-KR" sz="2400" dirty="0" smtClean="0"/>
              <a:t>The purpose of classification </a:t>
            </a:r>
            <a:r>
              <a:rPr lang="en-US" altLang="ko-KR" sz="2400" dirty="0" err="1" smtClean="0"/>
              <a:t>QoS</a:t>
            </a:r>
            <a:r>
              <a:rPr lang="en-US" altLang="ko-KR" sz="2400" dirty="0" smtClean="0"/>
              <a:t> level for PAC.</a:t>
            </a:r>
          </a:p>
          <a:p>
            <a:pPr lvl="1"/>
            <a:r>
              <a:rPr lang="en-US" altLang="ko-KR" sz="2400" dirty="0" smtClean="0"/>
              <a:t>We classify the </a:t>
            </a:r>
            <a:r>
              <a:rPr lang="en-US" altLang="ko-KR" sz="2400" dirty="0" err="1" smtClean="0"/>
              <a:t>QoS</a:t>
            </a:r>
            <a:r>
              <a:rPr lang="en-US" altLang="ko-KR" sz="2400" dirty="0" smtClean="0"/>
              <a:t> level for PAC in terms of PAC applications which is referred in application matrix.</a:t>
            </a:r>
            <a:endParaRPr lang="en-US" altLang="ko-KR" sz="2800" dirty="0" smtClean="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3</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3335419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Definition of the </a:t>
            </a:r>
            <a:r>
              <a:rPr lang="en-US" altLang="ko-KR" dirty="0" err="1" smtClean="0"/>
              <a:t>QoS</a:t>
            </a:r>
            <a:endParaRPr lang="ko-KR" altLang="en-US" dirty="0"/>
          </a:p>
        </p:txBody>
      </p:sp>
      <p:sp>
        <p:nvSpPr>
          <p:cNvPr id="3" name="내용 개체 틀 2"/>
          <p:cNvSpPr>
            <a:spLocks noGrp="1"/>
          </p:cNvSpPr>
          <p:nvPr>
            <p:ph idx="1"/>
          </p:nvPr>
        </p:nvSpPr>
        <p:spPr/>
        <p:txBody>
          <a:bodyPr/>
          <a:lstStyle/>
          <a:p>
            <a:r>
              <a:rPr lang="en-US" altLang="ko-KR" sz="2800" dirty="0" err="1" smtClean="0"/>
              <a:t>QoS</a:t>
            </a:r>
            <a:endParaRPr lang="en-US" altLang="ko-KR" sz="2800" dirty="0" smtClean="0"/>
          </a:p>
          <a:p>
            <a:pPr lvl="1"/>
            <a:r>
              <a:rPr lang="en-US" altLang="ko-KR" sz="2400" dirty="0" smtClean="0"/>
              <a:t>Quality </a:t>
            </a:r>
            <a:r>
              <a:rPr lang="en-US" altLang="ko-KR" sz="2400" dirty="0"/>
              <a:t>of service (</a:t>
            </a:r>
            <a:r>
              <a:rPr lang="en-US" altLang="ko-KR" sz="2400" dirty="0" err="1"/>
              <a:t>QoS</a:t>
            </a:r>
            <a:r>
              <a:rPr lang="en-US" altLang="ko-KR" sz="2400" dirty="0"/>
              <a:t>) is the overall performance of a telephony or computer network, particularly the performance seen by the users of the network</a:t>
            </a:r>
            <a:r>
              <a:rPr lang="en-US" altLang="ko-KR" sz="2400" dirty="0" smtClean="0"/>
              <a:t>.</a:t>
            </a:r>
          </a:p>
          <a:p>
            <a:pPr lvl="1"/>
            <a:r>
              <a:rPr lang="en-US" altLang="ko-KR" sz="2400" dirty="0"/>
              <a:t>To quantitatively measure quality of service several related aspects of the network service are often considered, such as error rates, bandwidth, throughput, transmission delay, availability, jitter, etc</a:t>
            </a:r>
            <a:r>
              <a:rPr lang="en-US" altLang="ko-KR" sz="2400" dirty="0" smtClean="0"/>
              <a:t>.</a:t>
            </a:r>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4</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3023120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Definition of the </a:t>
            </a:r>
            <a:r>
              <a:rPr lang="en-US" altLang="ko-KR" dirty="0" err="1"/>
              <a:t>QoS</a:t>
            </a:r>
            <a:endParaRPr lang="ko-KR" altLang="en-US" dirty="0"/>
          </a:p>
        </p:txBody>
      </p:sp>
      <p:sp>
        <p:nvSpPr>
          <p:cNvPr id="3" name="내용 개체 틀 2"/>
          <p:cNvSpPr>
            <a:spLocks noGrp="1"/>
          </p:cNvSpPr>
          <p:nvPr>
            <p:ph idx="1"/>
          </p:nvPr>
        </p:nvSpPr>
        <p:spPr/>
        <p:txBody>
          <a:bodyPr/>
          <a:lstStyle/>
          <a:p>
            <a:r>
              <a:rPr lang="en-US" altLang="ko-KR" sz="2800" dirty="0" err="1" smtClean="0"/>
              <a:t>QoS</a:t>
            </a:r>
            <a:endParaRPr lang="en-US" altLang="ko-KR" sz="2800" dirty="0" smtClean="0"/>
          </a:p>
          <a:p>
            <a:pPr lvl="1"/>
            <a:r>
              <a:rPr lang="en-US" altLang="ko-KR" sz="2400" dirty="0" smtClean="0"/>
              <a:t>Quality </a:t>
            </a:r>
            <a:r>
              <a:rPr lang="en-US" altLang="ko-KR" sz="2400" dirty="0"/>
              <a:t>of service is particularly important for the transport of traffic with special </a:t>
            </a:r>
            <a:r>
              <a:rPr lang="en-US" altLang="ko-KR" sz="2400" dirty="0" smtClean="0"/>
              <a:t>requirements.</a:t>
            </a:r>
          </a:p>
          <a:p>
            <a:pPr lvl="1"/>
            <a:r>
              <a:rPr lang="en-US" altLang="ko-KR" sz="2400" dirty="0" smtClean="0"/>
              <a:t>In </a:t>
            </a:r>
            <a:r>
              <a:rPr lang="en-US" altLang="ko-KR" sz="2400" dirty="0"/>
              <a:t>particular, much technology has been developed to allow computer networks to become as useful as telephone networks for audio conversations, as well as supporting new applications with even stricter service demands.</a:t>
            </a:r>
          </a:p>
          <a:p>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5</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2081532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QoS</a:t>
            </a:r>
            <a:r>
              <a:rPr lang="en-US" altLang="ko-KR" dirty="0" smtClean="0"/>
              <a:t> Level for PAC</a:t>
            </a:r>
            <a:endParaRPr lang="ko-KR" altLang="en-US" dirty="0"/>
          </a:p>
        </p:txBody>
      </p:sp>
      <p:sp>
        <p:nvSpPr>
          <p:cNvPr id="3" name="내용 개체 틀 2"/>
          <p:cNvSpPr>
            <a:spLocks noGrp="1"/>
          </p:cNvSpPr>
          <p:nvPr>
            <p:ph idx="1"/>
          </p:nvPr>
        </p:nvSpPr>
        <p:spPr/>
        <p:txBody>
          <a:bodyPr/>
          <a:lstStyle/>
          <a:p>
            <a:r>
              <a:rPr lang="en-US" altLang="ko-KR" sz="2800" dirty="0" err="1" smtClean="0"/>
              <a:t>QoS</a:t>
            </a:r>
            <a:r>
              <a:rPr lang="en-US" altLang="ko-KR" sz="2800" dirty="0" smtClean="0"/>
              <a:t> dimensions</a:t>
            </a:r>
          </a:p>
          <a:p>
            <a:pPr lvl="1"/>
            <a:r>
              <a:rPr lang="en-US" altLang="ko-KR" sz="2400" dirty="0" smtClean="0"/>
              <a:t>Data rate, Delay, Error Rate, others</a:t>
            </a:r>
          </a:p>
          <a:p>
            <a:endParaRPr lang="en-US" altLang="ko-KR" sz="2800" dirty="0"/>
          </a:p>
          <a:p>
            <a:r>
              <a:rPr lang="en-US" altLang="ko-KR" sz="2800" dirty="0" err="1" smtClean="0"/>
              <a:t>QoS</a:t>
            </a:r>
            <a:r>
              <a:rPr lang="en-US" altLang="ko-KR" sz="2800" dirty="0" smtClean="0"/>
              <a:t> of PAC</a:t>
            </a:r>
          </a:p>
          <a:p>
            <a:pPr lvl="1"/>
            <a:r>
              <a:rPr lang="en-US" altLang="ko-KR" sz="2400" dirty="0" smtClean="0"/>
              <a:t>Each PAC application requires different data traffic</a:t>
            </a:r>
          </a:p>
          <a:p>
            <a:pPr lvl="1"/>
            <a:r>
              <a:rPr lang="en-US" altLang="ko-KR" sz="2400" dirty="0" smtClean="0"/>
              <a:t>Different adequate bandwidth may be requested by each application</a:t>
            </a:r>
          </a:p>
          <a:p>
            <a:pPr lvl="1"/>
            <a:r>
              <a:rPr lang="en-US" altLang="ko-KR" sz="2400" dirty="0" smtClean="0"/>
              <a:t>Especially emergency data need much reliability</a:t>
            </a:r>
            <a:endParaRPr lang="en-US" altLang="ko-KR" sz="2400" dirty="0"/>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6</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686043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Service Classes &amp; Characteristics for PAC Applications</a:t>
            </a:r>
            <a:endParaRPr lang="ko-KR" altLang="en-US" dirty="0"/>
          </a:p>
        </p:txBody>
      </p:sp>
      <p:graphicFrame>
        <p:nvGraphicFramePr>
          <p:cNvPr id="7" name="내용 개체 틀 6"/>
          <p:cNvGraphicFramePr>
            <a:graphicFrameLocks noGrp="1"/>
          </p:cNvGraphicFramePr>
          <p:nvPr>
            <p:ph idx="1"/>
            <p:extLst>
              <p:ext uri="{D42A27DB-BD31-4B8C-83A1-F6EECF244321}">
                <p14:modId xmlns:p14="http://schemas.microsoft.com/office/powerpoint/2010/main" val="3769966486"/>
              </p:ext>
            </p:extLst>
          </p:nvPr>
        </p:nvGraphicFramePr>
        <p:xfrm>
          <a:off x="685800" y="2004784"/>
          <a:ext cx="7772400" cy="3947160"/>
        </p:xfrm>
        <a:graphic>
          <a:graphicData uri="http://schemas.openxmlformats.org/drawingml/2006/table">
            <a:tbl>
              <a:tblPr firstRow="1" bandRow="1">
                <a:tableStyleId>{073A0DAA-6AF3-43AB-8588-CEC1D06C72B9}</a:tableStyleId>
              </a:tblPr>
              <a:tblGrid>
                <a:gridCol w="1581944"/>
                <a:gridCol w="1656184"/>
                <a:gridCol w="1440160"/>
                <a:gridCol w="1152128"/>
                <a:gridCol w="1941984"/>
              </a:tblGrid>
              <a:tr h="189021">
                <a:tc>
                  <a:txBody>
                    <a:bodyPr/>
                    <a:lstStyle/>
                    <a:p>
                      <a:pPr algn="ctr" latinLnBrk="1"/>
                      <a:r>
                        <a:rPr lang="en-US" altLang="ko-KR" sz="1500" dirty="0" smtClean="0"/>
                        <a:t>Service</a:t>
                      </a:r>
                      <a:r>
                        <a:rPr lang="en-US" altLang="ko-KR" sz="1500" baseline="0" dirty="0" smtClean="0"/>
                        <a:t> Priority</a:t>
                      </a:r>
                      <a:endParaRPr lang="ko-KR" altLang="en-US" sz="1500" dirty="0"/>
                    </a:p>
                  </a:txBody>
                  <a:tcPr/>
                </a:tc>
                <a:tc>
                  <a:txBody>
                    <a:bodyPr/>
                    <a:lstStyle/>
                    <a:p>
                      <a:pPr algn="ctr" latinLnBrk="1"/>
                      <a:r>
                        <a:rPr lang="en-US" altLang="ko-KR" sz="1500" dirty="0" smtClean="0"/>
                        <a:t>Data Rate</a:t>
                      </a:r>
                      <a:endParaRPr lang="ko-KR" altLang="en-US" sz="1500" dirty="0"/>
                    </a:p>
                  </a:txBody>
                  <a:tcPr/>
                </a:tc>
                <a:tc>
                  <a:txBody>
                    <a:bodyPr/>
                    <a:lstStyle/>
                    <a:p>
                      <a:pPr algn="ctr" latinLnBrk="1"/>
                      <a:r>
                        <a:rPr lang="en-US" altLang="ko-KR" sz="1500" dirty="0" smtClean="0"/>
                        <a:t>Data</a:t>
                      </a:r>
                      <a:r>
                        <a:rPr lang="en-US" altLang="ko-KR" sz="1500" baseline="0" dirty="0" smtClean="0"/>
                        <a:t> Latency</a:t>
                      </a:r>
                      <a:endParaRPr lang="ko-KR" altLang="en-US" sz="1500" dirty="0"/>
                    </a:p>
                  </a:txBody>
                  <a:tcPr/>
                </a:tc>
                <a:tc>
                  <a:txBody>
                    <a:bodyPr/>
                    <a:lstStyle/>
                    <a:p>
                      <a:pPr algn="ctr" latinLnBrk="1"/>
                      <a:r>
                        <a:rPr lang="en-US" altLang="ko-KR" sz="1500" dirty="0" smtClean="0"/>
                        <a:t>Reliability</a:t>
                      </a:r>
                      <a:endParaRPr lang="ko-KR" altLang="en-US" sz="1500" dirty="0"/>
                    </a:p>
                  </a:txBody>
                  <a:tcPr/>
                </a:tc>
                <a:tc>
                  <a:txBody>
                    <a:bodyPr/>
                    <a:lstStyle/>
                    <a:p>
                      <a:pPr algn="ctr" latinLnBrk="1"/>
                      <a:r>
                        <a:rPr lang="en-US" altLang="ko-KR" sz="1500" dirty="0" smtClean="0"/>
                        <a:t>Applications</a:t>
                      </a:r>
                      <a:endParaRPr lang="ko-KR" altLang="en-US" sz="1500" dirty="0"/>
                    </a:p>
                  </a:txBody>
                  <a:tcPr/>
                </a:tc>
              </a:tr>
              <a:tr h="315035">
                <a:tc>
                  <a:txBody>
                    <a:bodyPr/>
                    <a:lstStyle/>
                    <a:p>
                      <a:pPr algn="l" latinLnBrk="1"/>
                      <a:r>
                        <a:rPr lang="en-US" altLang="ko-KR" sz="1400" dirty="0" smtClean="0"/>
                        <a:t>1.</a:t>
                      </a:r>
                      <a:r>
                        <a:rPr lang="en-US" altLang="ko-KR" sz="1400" baseline="0" dirty="0" smtClean="0"/>
                        <a:t> (High Priority)</a:t>
                      </a:r>
                      <a:endParaRPr lang="ko-KR" altLang="en-US" sz="1400" dirty="0"/>
                    </a:p>
                  </a:txBody>
                  <a:tcPr/>
                </a:tc>
                <a:tc>
                  <a:txBody>
                    <a:bodyPr/>
                    <a:lstStyle/>
                    <a:p>
                      <a:pPr algn="l" latinLnBrk="1"/>
                      <a:r>
                        <a:rPr lang="en-US" altLang="ko-KR" sz="1400" dirty="0" smtClean="0"/>
                        <a:t>Low</a:t>
                      </a:r>
                    </a:p>
                    <a:p>
                      <a:pPr algn="l" latinLnBrk="1"/>
                      <a:r>
                        <a:rPr lang="en-US" altLang="ko-KR" sz="1400" dirty="0" smtClean="0"/>
                        <a:t>(5 - 50Kbps)</a:t>
                      </a:r>
                      <a:endParaRPr lang="ko-KR" altLang="en-US" sz="1400" dirty="0"/>
                    </a:p>
                  </a:txBody>
                  <a:tcPr/>
                </a:tc>
                <a:tc>
                  <a:txBody>
                    <a:bodyPr/>
                    <a:lstStyle/>
                    <a:p>
                      <a:pPr algn="l" latinLnBrk="1"/>
                      <a:r>
                        <a:rPr lang="en-US" altLang="ko-KR" sz="1400" dirty="0" smtClean="0"/>
                        <a:t>Low</a:t>
                      </a:r>
                    </a:p>
                    <a:p>
                      <a:pPr algn="l" latinLnBrk="1"/>
                      <a:r>
                        <a:rPr lang="en-US" altLang="ko-KR" sz="1400" dirty="0" smtClean="0"/>
                        <a:t>(10 - 20ms)</a:t>
                      </a:r>
                      <a:endParaRPr lang="ko-KR" altLang="en-US" sz="1400" dirty="0"/>
                    </a:p>
                  </a:txBody>
                  <a:tcPr/>
                </a:tc>
                <a:tc>
                  <a:txBody>
                    <a:bodyPr/>
                    <a:lstStyle/>
                    <a:p>
                      <a:pPr algn="l" latinLnBrk="1"/>
                      <a:r>
                        <a:rPr lang="en-US" altLang="ko-KR" sz="1400" dirty="0" smtClean="0"/>
                        <a:t>Best effort</a:t>
                      </a:r>
                      <a:endParaRPr lang="ko-KR" altLang="en-US" sz="1400" dirty="0"/>
                    </a:p>
                  </a:txBody>
                  <a:tcPr/>
                </a:tc>
                <a:tc>
                  <a:txBody>
                    <a:bodyPr/>
                    <a:lstStyle/>
                    <a:p>
                      <a:pPr algn="l" latinLnBrk="1"/>
                      <a:r>
                        <a:rPr lang="en-US" altLang="ko-KR" sz="1400" dirty="0" smtClean="0"/>
                        <a:t>Public Emergency</a:t>
                      </a:r>
                      <a:endParaRPr lang="ko-KR" altLang="en-US" sz="1400" dirty="0"/>
                    </a:p>
                  </a:txBody>
                  <a:tcPr/>
                </a:tc>
              </a:tr>
              <a:tr h="315035">
                <a:tc>
                  <a:txBody>
                    <a:bodyPr/>
                    <a:lstStyle/>
                    <a:p>
                      <a:pPr algn="l" latinLnBrk="1"/>
                      <a:r>
                        <a:rPr lang="en-US" altLang="ko-KR" sz="1400" dirty="0" smtClean="0"/>
                        <a:t>2.</a:t>
                      </a:r>
                      <a:endParaRPr lang="ko-KR" altLang="en-US" sz="1400" dirty="0"/>
                    </a:p>
                  </a:txBody>
                  <a:tcPr/>
                </a:tc>
                <a:tc>
                  <a:txBody>
                    <a:bodyPr/>
                    <a:lstStyle/>
                    <a:p>
                      <a:pPr algn="l" latinLnBrk="1"/>
                      <a:r>
                        <a:rPr lang="en-US" altLang="ko-KR" sz="1400" dirty="0" smtClean="0"/>
                        <a:t>Med</a:t>
                      </a:r>
                    </a:p>
                    <a:p>
                      <a:pPr algn="l" latinLnBrk="1"/>
                      <a:r>
                        <a:rPr lang="en-US" altLang="ko-KR" sz="1400" dirty="0" smtClean="0"/>
                        <a:t>(50 - 500Kbps)</a:t>
                      </a:r>
                      <a:endParaRPr lang="ko-KR" altLang="en-US" sz="1400" dirty="0"/>
                    </a:p>
                  </a:txBody>
                  <a:tcPr/>
                </a:tc>
                <a:tc>
                  <a:txBody>
                    <a:bodyPr/>
                    <a:lstStyle/>
                    <a:p>
                      <a:pPr algn="l" latinLnBrk="1"/>
                      <a:r>
                        <a:rPr lang="en-US" altLang="ko-KR" sz="1400" dirty="0" smtClean="0"/>
                        <a:t>Very</a:t>
                      </a:r>
                      <a:r>
                        <a:rPr lang="en-US" altLang="ko-KR" sz="1400" baseline="0" dirty="0" smtClean="0"/>
                        <a:t> low to low</a:t>
                      </a:r>
                    </a:p>
                    <a:p>
                      <a:pPr algn="l" latinLnBrk="1"/>
                      <a:r>
                        <a:rPr lang="en-US" altLang="ko-KR" sz="1400" baseline="0" dirty="0" smtClean="0"/>
                        <a:t>(5 - 20ms)</a:t>
                      </a:r>
                      <a:endParaRPr lang="ko-KR" altLang="en-US" sz="1400" dirty="0"/>
                    </a:p>
                  </a:txBody>
                  <a:tcPr/>
                </a:tc>
                <a:tc>
                  <a:txBody>
                    <a:bodyPr/>
                    <a:lstStyle/>
                    <a:p>
                      <a:pPr algn="l" latinLnBrk="1"/>
                      <a:r>
                        <a:rPr lang="en-US" altLang="ko-KR" sz="1400" dirty="0" smtClean="0"/>
                        <a:t>ACK</a:t>
                      </a:r>
                      <a:endParaRPr lang="ko-KR" altLang="en-US" sz="1400" dirty="0"/>
                    </a:p>
                  </a:txBody>
                  <a:tcPr/>
                </a:tc>
                <a:tc>
                  <a:txBody>
                    <a:bodyPr/>
                    <a:lstStyle/>
                    <a:p>
                      <a:pPr algn="l" latinLnBrk="1"/>
                      <a:r>
                        <a:rPr lang="en-US" altLang="ko-KR" sz="1400" dirty="0" smtClean="0"/>
                        <a:t>Gaming</a:t>
                      </a:r>
                      <a:endParaRPr lang="ko-KR" altLang="en-US" sz="1400" dirty="0"/>
                    </a:p>
                  </a:txBody>
                  <a:tcPr/>
                </a:tc>
              </a:tr>
              <a:tr h="315035">
                <a:tc>
                  <a:txBody>
                    <a:bodyPr/>
                    <a:lstStyle/>
                    <a:p>
                      <a:pPr algn="l" latinLnBrk="1"/>
                      <a:r>
                        <a:rPr lang="en-US" altLang="ko-KR" sz="1400" dirty="0" smtClean="0"/>
                        <a:t>3.</a:t>
                      </a:r>
                      <a:endParaRPr lang="ko-KR" altLang="en-US" sz="1400" dirty="0"/>
                    </a:p>
                  </a:txBody>
                  <a:tcPr/>
                </a:tc>
                <a:tc>
                  <a:txBody>
                    <a:bodyPr/>
                    <a:lstStyle/>
                    <a:p>
                      <a:pPr algn="l" latinLnBrk="1"/>
                      <a:r>
                        <a:rPr lang="en-US" altLang="ko-KR" sz="1400" dirty="0" smtClean="0"/>
                        <a:t>Med</a:t>
                      </a:r>
                    </a:p>
                    <a:p>
                      <a:pPr algn="l" latinLnBrk="1"/>
                      <a:r>
                        <a:rPr lang="en-US" altLang="ko-KR" sz="1400" dirty="0" smtClean="0"/>
                        <a:t>(50 -</a:t>
                      </a:r>
                      <a:r>
                        <a:rPr lang="en-US" altLang="ko-KR" sz="1400" baseline="0" dirty="0" smtClean="0"/>
                        <a:t> 500Kbps)</a:t>
                      </a:r>
                      <a:endParaRPr lang="ko-KR" altLang="en-US" sz="1400" dirty="0"/>
                    </a:p>
                  </a:txBody>
                  <a:tcPr/>
                </a:tc>
                <a:tc>
                  <a:txBody>
                    <a:bodyPr/>
                    <a:lstStyle/>
                    <a:p>
                      <a:pPr algn="l" latinLnBrk="1"/>
                      <a:r>
                        <a:rPr lang="en-US" altLang="ko-KR" sz="1400" dirty="0" smtClean="0"/>
                        <a:t>Low</a:t>
                      </a:r>
                    </a:p>
                    <a:p>
                      <a:pPr algn="l" latinLnBrk="1"/>
                      <a:r>
                        <a:rPr lang="en-US" altLang="ko-KR" sz="1400" dirty="0" smtClean="0"/>
                        <a:t>(10 - 20ms)</a:t>
                      </a:r>
                      <a:endParaRPr lang="ko-KR" altLang="en-US" sz="1400" dirty="0"/>
                    </a:p>
                  </a:txBody>
                  <a:tcPr/>
                </a:tc>
                <a:tc>
                  <a:txBody>
                    <a:bodyPr/>
                    <a:lstStyle/>
                    <a:p>
                      <a:pPr algn="l" latinLnBrk="1"/>
                      <a:r>
                        <a:rPr lang="en-US" altLang="ko-KR" sz="1400" dirty="0" smtClean="0"/>
                        <a:t>Best effort</a:t>
                      </a:r>
                      <a:endParaRPr lang="ko-KR" altLang="en-US" sz="1400" dirty="0"/>
                    </a:p>
                  </a:txBody>
                  <a:tcPr/>
                </a:tc>
                <a:tc>
                  <a:txBody>
                    <a:bodyPr/>
                    <a:lstStyle/>
                    <a:p>
                      <a:pPr algn="l" latinLnBrk="1"/>
                      <a:r>
                        <a:rPr lang="en-US" altLang="ko-KR" sz="1400" dirty="0" smtClean="0"/>
                        <a:t>Navigation Service</a:t>
                      </a:r>
                    </a:p>
                  </a:txBody>
                  <a:tcPr/>
                </a:tc>
              </a:tr>
              <a:tr h="315035">
                <a:tc>
                  <a:txBody>
                    <a:bodyPr/>
                    <a:lstStyle/>
                    <a:p>
                      <a:pPr algn="l" latinLnBrk="1"/>
                      <a:r>
                        <a:rPr lang="en-US" altLang="ko-KR" sz="1400" dirty="0" smtClean="0"/>
                        <a:t>4.</a:t>
                      </a:r>
                      <a:endParaRPr lang="ko-KR" altLang="en-US" sz="1400" dirty="0"/>
                    </a:p>
                  </a:txBody>
                  <a:tcPr/>
                </a:tc>
                <a:tc>
                  <a:txBody>
                    <a:bodyPr/>
                    <a:lstStyle/>
                    <a:p>
                      <a:pPr algn="l" latinLnBrk="1"/>
                      <a:r>
                        <a:rPr lang="en-US" altLang="ko-KR" sz="1400" dirty="0" smtClean="0"/>
                        <a:t>High</a:t>
                      </a:r>
                    </a:p>
                    <a:p>
                      <a:pPr algn="l" latinLnBrk="1"/>
                      <a:r>
                        <a:rPr lang="en-US" altLang="ko-KR" sz="1400" dirty="0" smtClean="0"/>
                        <a:t>(500</a:t>
                      </a:r>
                      <a:r>
                        <a:rPr lang="en-US" altLang="ko-KR" sz="1400" baseline="0" dirty="0" smtClean="0"/>
                        <a:t> - 10,000Kbps)</a:t>
                      </a:r>
                      <a:endParaRPr lang="ko-KR" altLang="en-US" sz="1400" dirty="0"/>
                    </a:p>
                  </a:txBody>
                  <a:tcPr/>
                </a:tc>
                <a:tc>
                  <a:txBody>
                    <a:bodyPr/>
                    <a:lstStyle/>
                    <a:p>
                      <a:pPr algn="l" latinLnBrk="1"/>
                      <a:r>
                        <a:rPr lang="en-US" altLang="ko-KR" sz="1400" dirty="0" smtClean="0"/>
                        <a:t>Med</a:t>
                      </a:r>
                    </a:p>
                    <a:p>
                      <a:pPr algn="l" latinLnBrk="1"/>
                      <a:r>
                        <a:rPr lang="en-US" altLang="ko-KR" sz="1400" dirty="0" smtClean="0"/>
                        <a:t>(20 - 100ms)</a:t>
                      </a:r>
                      <a:endParaRPr lang="ko-KR" altLang="en-US" sz="1400" dirty="0"/>
                    </a:p>
                  </a:txBody>
                  <a:tcPr/>
                </a:tc>
                <a:tc>
                  <a:txBody>
                    <a:bodyPr/>
                    <a:lstStyle/>
                    <a:p>
                      <a:pPr algn="l" latinLnBrk="1"/>
                      <a:r>
                        <a:rPr lang="en-US" altLang="ko-KR" sz="1400" dirty="0" smtClean="0"/>
                        <a:t>Service dependent</a:t>
                      </a:r>
                      <a:endParaRPr lang="ko-KR" altLang="en-US" sz="1400" dirty="0"/>
                    </a:p>
                  </a:txBody>
                  <a:tcPr/>
                </a:tc>
                <a:tc>
                  <a:txBody>
                    <a:bodyPr/>
                    <a:lstStyle/>
                    <a:p>
                      <a:pPr algn="l" latinLnBrk="1"/>
                      <a:r>
                        <a:rPr lang="en-US" altLang="ko-KR" sz="1400" dirty="0" smtClean="0"/>
                        <a:t>Social Network</a:t>
                      </a:r>
                      <a:r>
                        <a:rPr lang="en-US" altLang="ko-KR" sz="1400" baseline="0" dirty="0" smtClean="0"/>
                        <a:t> Communication</a:t>
                      </a:r>
                      <a:endParaRPr lang="ko-KR" altLang="en-US" sz="1400" dirty="0"/>
                    </a:p>
                  </a:txBody>
                  <a:tcPr/>
                </a:tc>
              </a:tr>
              <a:tr h="189021">
                <a:tc>
                  <a:txBody>
                    <a:bodyPr/>
                    <a:lstStyle/>
                    <a:p>
                      <a:pPr algn="l" latinLnBrk="1"/>
                      <a:r>
                        <a:rPr lang="en-US" altLang="ko-KR" sz="1400" dirty="0" smtClean="0"/>
                        <a:t>5.</a:t>
                      </a:r>
                      <a:endParaRPr lang="ko-KR" altLang="en-US" sz="1400" dirty="0"/>
                    </a:p>
                  </a:txBody>
                  <a:tcPr/>
                </a:tc>
                <a:tc>
                  <a:txBody>
                    <a:bodyPr/>
                    <a:lstStyle/>
                    <a:p>
                      <a:pPr algn="l" latinLnBrk="1"/>
                      <a:r>
                        <a:rPr lang="en-US" altLang="ko-KR" sz="1400" dirty="0" smtClean="0"/>
                        <a:t>High</a:t>
                      </a:r>
                      <a:br>
                        <a:rPr lang="en-US" altLang="ko-KR" sz="1400" dirty="0" smtClean="0"/>
                      </a:br>
                      <a:r>
                        <a:rPr lang="en-US" altLang="ko-KR" sz="1400" dirty="0" smtClean="0"/>
                        <a:t>(500 - 10,000kbps)</a:t>
                      </a:r>
                      <a:endParaRPr lang="ko-KR" altLang="en-US" sz="1400" dirty="0"/>
                    </a:p>
                  </a:txBody>
                  <a:tcPr/>
                </a:tc>
                <a:tc>
                  <a:txBody>
                    <a:bodyPr/>
                    <a:lstStyle/>
                    <a:p>
                      <a:pPr algn="l" latinLnBrk="1"/>
                      <a:r>
                        <a:rPr lang="en-US" altLang="ko-KR" sz="1400" dirty="0" smtClean="0"/>
                        <a:t>Med to High</a:t>
                      </a:r>
                    </a:p>
                    <a:p>
                      <a:pPr algn="l" latinLnBrk="1"/>
                      <a:r>
                        <a:rPr lang="en-US" altLang="ko-KR" sz="1400" dirty="0" smtClean="0"/>
                        <a:t>(&gt; 20ms)</a:t>
                      </a:r>
                      <a:endParaRPr lang="ko-KR" altLang="en-US" sz="1400" dirty="0"/>
                    </a:p>
                  </a:txBody>
                  <a:tcPr/>
                </a:tc>
                <a:tc>
                  <a:txBody>
                    <a:bodyPr/>
                    <a:lstStyle/>
                    <a:p>
                      <a:pPr algn="l" latinLnBrk="1"/>
                      <a:r>
                        <a:rPr lang="en-US" altLang="ko-KR" sz="1400" dirty="0" smtClean="0"/>
                        <a:t>Un-ACK</a:t>
                      </a:r>
                      <a:endParaRPr lang="ko-KR" altLang="en-US" sz="1400" dirty="0"/>
                    </a:p>
                  </a:txBody>
                  <a:tcPr/>
                </a:tc>
                <a:tc>
                  <a:txBody>
                    <a:bodyPr/>
                    <a:lstStyle/>
                    <a:p>
                      <a:pPr algn="l" latinLnBrk="1"/>
                      <a:r>
                        <a:rPr lang="en-US" altLang="ko-KR" sz="1400" dirty="0" smtClean="0"/>
                        <a:t>Streaming</a:t>
                      </a:r>
                      <a:endParaRPr lang="ko-KR" altLang="en-US" sz="1400" dirty="0"/>
                    </a:p>
                  </a:txBody>
                  <a:tcPr/>
                </a:tc>
              </a:tr>
              <a:tr h="189021">
                <a:tc>
                  <a:txBody>
                    <a:bodyPr/>
                    <a:lstStyle/>
                    <a:p>
                      <a:pPr algn="l" latinLnBrk="1"/>
                      <a:r>
                        <a:rPr lang="en-US" altLang="ko-KR" sz="1400" dirty="0" smtClean="0"/>
                        <a:t>6.</a:t>
                      </a:r>
                      <a:endParaRPr lang="ko-KR" altLang="en-US" sz="1400" dirty="0"/>
                    </a:p>
                  </a:txBody>
                  <a:tcPr/>
                </a:tc>
                <a:tc>
                  <a:txBody>
                    <a:bodyPr/>
                    <a:lstStyle/>
                    <a:p>
                      <a:pPr algn="l" latinLnBrk="1"/>
                      <a:r>
                        <a:rPr lang="en-US" altLang="ko-KR" sz="1400" dirty="0" smtClean="0"/>
                        <a:t>Low to high</a:t>
                      </a:r>
                    </a:p>
                    <a:p>
                      <a:pPr algn="l" latinLnBrk="1"/>
                      <a:r>
                        <a:rPr lang="en-US" altLang="ko-KR" sz="1400" dirty="0" smtClean="0"/>
                        <a:t>(5 - 10,000Kbps)</a:t>
                      </a:r>
                      <a:endParaRPr lang="ko-KR" altLang="en-US" sz="1400" dirty="0"/>
                    </a:p>
                  </a:txBody>
                  <a:tcPr/>
                </a:tc>
                <a:tc>
                  <a:txBody>
                    <a:bodyPr/>
                    <a:lstStyle/>
                    <a:p>
                      <a:pPr algn="l" latinLnBrk="1"/>
                      <a:r>
                        <a:rPr lang="en-US" altLang="ko-KR" sz="1400" dirty="0" smtClean="0"/>
                        <a:t>Med to high</a:t>
                      </a:r>
                    </a:p>
                    <a:p>
                      <a:pPr algn="l" latinLnBrk="1"/>
                      <a:r>
                        <a:rPr lang="en-US" altLang="ko-KR" sz="1400" dirty="0" smtClean="0"/>
                        <a:t>(&gt; 20ms)</a:t>
                      </a:r>
                      <a:endParaRPr lang="ko-KR" altLang="en-US" sz="1400" dirty="0"/>
                    </a:p>
                  </a:txBody>
                  <a:tcPr/>
                </a:tc>
                <a:tc>
                  <a:txBody>
                    <a:bodyPr/>
                    <a:lstStyle/>
                    <a:p>
                      <a:pPr algn="l" latinLnBrk="1"/>
                      <a:r>
                        <a:rPr lang="en-US" altLang="ko-KR" sz="1400" b="0" dirty="0" smtClean="0"/>
                        <a:t>ACK</a:t>
                      </a:r>
                      <a:endParaRPr lang="ko-KR" altLang="en-US" sz="1400" b="0" dirty="0"/>
                    </a:p>
                  </a:txBody>
                  <a:tcPr/>
                </a:tc>
                <a:tc>
                  <a:txBody>
                    <a:bodyPr/>
                    <a:lstStyle/>
                    <a:p>
                      <a:pPr algn="l" latinLnBrk="1"/>
                      <a:r>
                        <a:rPr lang="en-US" altLang="ko-KR" sz="1400" dirty="0" smtClean="0"/>
                        <a:t>Advertisement</a:t>
                      </a:r>
                      <a:endParaRPr lang="ko-KR" altLang="en-US" sz="1400" dirty="0"/>
                    </a:p>
                  </a:txBody>
                  <a:tcPr/>
                </a:tc>
              </a:tr>
              <a:tr h="189021">
                <a:tc>
                  <a:txBody>
                    <a:bodyPr/>
                    <a:lstStyle/>
                    <a:p>
                      <a:pPr algn="l" latinLnBrk="1"/>
                      <a:r>
                        <a:rPr lang="en-US" altLang="ko-KR" sz="1400" dirty="0" smtClean="0"/>
                        <a:t>7. (Low Priority)</a:t>
                      </a:r>
                      <a:endParaRPr lang="ko-KR" altLang="en-US" sz="1400" dirty="0"/>
                    </a:p>
                  </a:txBody>
                  <a:tcPr/>
                </a:tc>
                <a:tc>
                  <a:txBody>
                    <a:bodyPr/>
                    <a:lstStyle/>
                    <a:p>
                      <a:pPr algn="l" latinLnBrk="1"/>
                      <a:r>
                        <a:rPr lang="en-US" altLang="ko-KR" sz="1400" dirty="0" smtClean="0"/>
                        <a:t>Med</a:t>
                      </a:r>
                    </a:p>
                    <a:p>
                      <a:pPr algn="l" latinLnBrk="1"/>
                      <a:r>
                        <a:rPr lang="en-US" altLang="ko-KR" sz="1400" dirty="0" smtClean="0"/>
                        <a:t>(50 - 500Kbps)</a:t>
                      </a:r>
                      <a:endParaRPr lang="ko-KR" altLang="en-US" sz="1400" dirty="0"/>
                    </a:p>
                  </a:txBody>
                  <a:tcPr/>
                </a:tc>
                <a:tc>
                  <a:txBody>
                    <a:bodyPr/>
                    <a:lstStyle/>
                    <a:p>
                      <a:pPr algn="l" latinLnBrk="1"/>
                      <a:r>
                        <a:rPr lang="en-US" altLang="ko-KR" sz="1400" dirty="0" smtClean="0"/>
                        <a:t>High</a:t>
                      </a:r>
                    </a:p>
                    <a:p>
                      <a:pPr algn="l" latinLnBrk="1"/>
                      <a:r>
                        <a:rPr lang="en-US" altLang="ko-KR" sz="1400" dirty="0" smtClean="0"/>
                        <a:t>(&gt;</a:t>
                      </a:r>
                      <a:r>
                        <a:rPr lang="en-US" altLang="ko-KR" sz="1400" baseline="0" dirty="0" smtClean="0"/>
                        <a:t> 100ms)</a:t>
                      </a:r>
                      <a:endParaRPr lang="ko-KR" altLang="en-US" sz="1400" dirty="0"/>
                    </a:p>
                  </a:txBody>
                  <a:tcPr/>
                </a:tc>
                <a:tc>
                  <a:txBody>
                    <a:bodyPr/>
                    <a:lstStyle/>
                    <a:p>
                      <a:pPr algn="l" latinLnBrk="1"/>
                      <a:r>
                        <a:rPr lang="en-US" altLang="ko-KR" sz="1400" dirty="0" smtClean="0"/>
                        <a:t>ACK</a:t>
                      </a:r>
                      <a:endParaRPr lang="ko-KR" altLang="en-US" sz="1400" dirty="0"/>
                    </a:p>
                  </a:txBody>
                  <a:tcPr/>
                </a:tc>
                <a:tc>
                  <a:txBody>
                    <a:bodyPr/>
                    <a:lstStyle/>
                    <a:p>
                      <a:pPr algn="l" latinLnBrk="1"/>
                      <a:r>
                        <a:rPr lang="en-US" altLang="ko-KR" sz="1400" baseline="0" dirty="0" smtClean="0"/>
                        <a:t>Personal Machine Management</a:t>
                      </a:r>
                      <a:endParaRPr lang="ko-KR" altLang="en-US" sz="1400" dirty="0"/>
                    </a:p>
                  </a:txBody>
                  <a:tcPr/>
                </a:tc>
              </a:tr>
            </a:tbl>
          </a:graphicData>
        </a:graphic>
      </p:graphicFrame>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7</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208389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dirty="0" smtClean="0"/>
              <a:t>Thank you !</a:t>
            </a:r>
            <a:endParaRPr lang="ko-KR" altLang="en-US" dirty="0"/>
          </a:p>
        </p:txBody>
      </p:sp>
      <p:sp>
        <p:nvSpPr>
          <p:cNvPr id="8" name="부제목 7"/>
          <p:cNvSpPr>
            <a:spLocks noGrp="1"/>
          </p:cNvSpPr>
          <p:nvPr>
            <p:ph type="subTitle" idx="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r>
              <a:rPr lang="en-US" altLang="ko-KR" smtClean="0"/>
              <a:t>Slide </a:t>
            </a:r>
            <a:fld id="{0471693A-DD32-41F5-8922-8F87FC4C13BC}" type="slidenum">
              <a:rPr lang="en-US" altLang="ko-KR" smtClean="0"/>
              <a:pPr/>
              <a:t>8</a:t>
            </a:fld>
            <a:endParaRPr lang="en-US" altLang="ko-KR"/>
          </a:p>
        </p:txBody>
      </p:sp>
      <p:sp>
        <p:nvSpPr>
          <p:cNvPr id="5" name="날짜 개체 틀 4"/>
          <p:cNvSpPr>
            <a:spLocks noGrp="1"/>
          </p:cNvSpPr>
          <p:nvPr>
            <p:ph type="dt" sz="half" idx="2"/>
          </p:nvPr>
        </p:nvSpPr>
        <p:spPr/>
        <p:txBody>
          <a:bodyPr/>
          <a:lstStyle/>
          <a:p>
            <a:r>
              <a:rPr lang="en-US" altLang="ko-KR" smtClean="0"/>
              <a:t>&lt;Mar 2014&gt;</a:t>
            </a:r>
            <a:endParaRPr lang="en-US" altLang="ko-KR" dirty="0"/>
          </a:p>
        </p:txBody>
      </p:sp>
      <p:sp>
        <p:nvSpPr>
          <p:cNvPr id="6" name="바닥글 개체 틀 5"/>
          <p:cNvSpPr>
            <a:spLocks noGrp="1"/>
          </p:cNvSpPr>
          <p:nvPr>
            <p:ph type="ftr" sz="quarter" idx="3"/>
          </p:nvPr>
        </p:nvSpPr>
        <p:spPr/>
        <p:txBody>
          <a:bodyPr/>
          <a:lstStyle/>
          <a:p>
            <a:r>
              <a:rPr lang="en-US" altLang="ko-KR" smtClean="0"/>
              <a:t>Jeongseok Yu </a:t>
            </a:r>
            <a:r>
              <a:rPr lang="en-US" altLang="ko-KR" i="1" smtClean="0"/>
              <a:t>et al</a:t>
            </a:r>
            <a:r>
              <a:rPr lang="en-US" altLang="ko-KR" smtClean="0"/>
              <a:t>., Chung-Ang University</a:t>
            </a:r>
            <a:endParaRPr lang="en-US" altLang="ko-KR" dirty="0"/>
          </a:p>
        </p:txBody>
      </p:sp>
    </p:spTree>
    <p:extLst>
      <p:ext uri="{BB962C8B-B14F-4D97-AF65-F5344CB8AC3E}">
        <p14:creationId xmlns:p14="http://schemas.microsoft.com/office/powerpoint/2010/main" val="529738796"/>
      </p:ext>
    </p:extLst>
  </p:cSld>
  <p:clrMapOvr>
    <a:masterClrMapping/>
  </p:clrMapOvr>
</p:sld>
</file>

<file path=ppt/theme/theme1.xml><?xml version="1.0" encoding="utf-8"?>
<a:theme xmlns:a="http://schemas.openxmlformats.org/drawingml/2006/main" name="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4156</TotalTime>
  <Words>527</Words>
  <Application>Microsoft Office PowerPoint</Application>
  <PresentationFormat>화면 슬라이드 쇼(4:3)</PresentationFormat>
  <Paragraphs>115</Paragraphs>
  <Slides>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굴림</vt:lpstr>
      <vt:lpstr>맑은 고딕</vt:lpstr>
      <vt:lpstr>Arial</vt:lpstr>
      <vt:lpstr>Times New Roman</vt:lpstr>
      <vt:lpstr>IEEE-P802_15</vt:lpstr>
      <vt:lpstr>PowerPoint 프레젠테이션</vt:lpstr>
      <vt:lpstr>QoS (Quality of Service)</vt:lpstr>
      <vt:lpstr>Purpose of This Document</vt:lpstr>
      <vt:lpstr>Definition of the QoS</vt:lpstr>
      <vt:lpstr>Definition of the QoS</vt:lpstr>
      <vt:lpstr>QoS Level for PAC</vt:lpstr>
      <vt:lpstr>Service Classes &amp; Characteristics for PAC Applications</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TJ-Kim</dc:creator>
  <dc:description>&lt;doc#&gt;</dc:description>
  <cp:lastModifiedBy>uclab</cp:lastModifiedBy>
  <cp:revision>30</cp:revision>
  <cp:lastPrinted>1998-02-10T13:28:06Z</cp:lastPrinted>
  <dcterms:created xsi:type="dcterms:W3CDTF">2014-03-03T06:50:25Z</dcterms:created>
  <dcterms:modified xsi:type="dcterms:W3CDTF">2014-03-20T05:49:28Z</dcterms:modified>
</cp:coreProperties>
</file>