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6"/>
  </p:notesMasterIdLst>
  <p:handoutMasterIdLst>
    <p:handoutMasterId r:id="rId7"/>
  </p:handoutMasterIdLst>
  <p:sldIdLst>
    <p:sldId id="258" r:id="rId2"/>
    <p:sldId id="260" r:id="rId3"/>
    <p:sldId id="261" r:id="rId4"/>
    <p:sldId id="262" r:id="rId5"/>
  </p:sldIdLst>
  <p:sldSz cx="9144000" cy="6858000" type="screen4x3"/>
  <p:notesSz cx="7099300" cy="10234613"/>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1" autoAdjust="0"/>
    <p:restoredTop sz="94707" autoAdjust="0"/>
  </p:normalViewPr>
  <p:slideViewPr>
    <p:cSldViewPr>
      <p:cViewPr>
        <p:scale>
          <a:sx n="70" d="100"/>
          <a:sy n="70" d="100"/>
        </p:scale>
        <p:origin x="-390" y="-6"/>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69" d="100"/>
          <a:sy n="69" d="100"/>
        </p:scale>
        <p:origin x="-2820" y="-102"/>
      </p:cViewPr>
      <p:guideLst>
        <p:guide orient="horz" pos="3224"/>
        <p:guide pos="2236"/>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handoutMaster" Target="handoutMasters/handout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711881" y="196079"/>
            <a:ext cx="2364809"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3076" name="Rectangle 4"/>
          <p:cNvSpPr>
            <a:spLocks noGrp="1" noChangeArrowheads="1"/>
          </p:cNvSpPr>
          <p:nvPr>
            <p:ph type="ftr" sz="quarter" idx="2"/>
          </p:nvPr>
        </p:nvSpPr>
        <p:spPr bwMode="auto">
          <a:xfrm>
            <a:off x="4259906" y="9905481"/>
            <a:ext cx="2208779"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sz="1100"/>
            </a:lvl1pPr>
          </a:lstStyle>
          <a:p>
            <a:pPr>
              <a:defRPr/>
            </a:pPr>
            <a:r>
              <a:rPr lang="en-US"/>
              <a:t>&lt;author&gt;, &lt;company&gt;</a:t>
            </a:r>
          </a:p>
        </p:txBody>
      </p:sp>
      <p:sp>
        <p:nvSpPr>
          <p:cNvPr id="3077" name="Rectangle 5"/>
          <p:cNvSpPr>
            <a:spLocks noGrp="1" noChangeArrowheads="1"/>
          </p:cNvSpPr>
          <p:nvPr>
            <p:ph type="sldNum" sz="quarter" idx="3"/>
          </p:nvPr>
        </p:nvSpPr>
        <p:spPr bwMode="auto">
          <a:xfrm>
            <a:off x="2761382" y="9905481"/>
            <a:ext cx="1418884" cy="168068"/>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97858">
              <a:defRPr sz="1100"/>
            </a:lvl1pPr>
          </a:lstStyle>
          <a:p>
            <a:pPr>
              <a:defRPr/>
            </a:pPr>
            <a:r>
              <a:rPr lang="en-US"/>
              <a:t>Page </a:t>
            </a:r>
            <a:fld id="{A1E43BA5-155C-4332-B647-7F190B1C3A93}" type="slidenum">
              <a:rPr lang="en-US"/>
              <a:pPr>
                <a:defRPr/>
              </a:pPr>
              <a:t>‹Nr.›</a:t>
            </a:fld>
            <a:endParaRPr lang="en-US"/>
          </a:p>
        </p:txBody>
      </p:sp>
      <p:sp>
        <p:nvSpPr>
          <p:cNvPr id="3078" name="Line 6"/>
          <p:cNvSpPr>
            <a:spLocks noChangeShapeType="1"/>
          </p:cNvSpPr>
          <p:nvPr/>
        </p:nvSpPr>
        <p:spPr bwMode="auto">
          <a:xfrm>
            <a:off x="710256" y="427172"/>
            <a:ext cx="5678790"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3079" name="Rectangle 7"/>
          <p:cNvSpPr>
            <a:spLocks noChangeArrowheads="1"/>
          </p:cNvSpPr>
          <p:nvPr/>
        </p:nvSpPr>
        <p:spPr bwMode="auto">
          <a:xfrm>
            <a:off x="710256" y="9905482"/>
            <a:ext cx="728133" cy="184666"/>
          </a:xfrm>
          <a:prstGeom prst="rect">
            <a:avLst/>
          </a:prstGeom>
          <a:noFill/>
          <a:ln w="9525">
            <a:noFill/>
            <a:miter lim="800000"/>
            <a:headEnd/>
            <a:tailEnd/>
          </a:ln>
          <a:effectLst/>
        </p:spPr>
        <p:txBody>
          <a:bodyPr lIns="0" tIns="0" rIns="0" bIns="0">
            <a:spAutoFit/>
          </a:bodyPr>
          <a:lstStyle/>
          <a:p>
            <a:pPr defTabSz="997858">
              <a:defRPr/>
            </a:pPr>
            <a:r>
              <a:rPr lang="en-US" dirty="0"/>
              <a:t>Submission</a:t>
            </a:r>
          </a:p>
        </p:txBody>
      </p:sp>
      <p:sp>
        <p:nvSpPr>
          <p:cNvPr id="3080" name="Line 8"/>
          <p:cNvSpPr>
            <a:spLocks noChangeShapeType="1"/>
          </p:cNvSpPr>
          <p:nvPr/>
        </p:nvSpPr>
        <p:spPr bwMode="auto">
          <a:xfrm>
            <a:off x="710256" y="9893226"/>
            <a:ext cx="5836443"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549650" y="108544"/>
            <a:ext cx="288165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97858">
              <a:defRPr sz="1500" b="1"/>
            </a:lvl1pPr>
          </a:lstStyle>
          <a:p>
            <a:pPr>
              <a:defRPr/>
            </a:pPr>
            <a:r>
              <a:rPr lang="en-US"/>
              <a:t>doc.: IEEE 802.15-&lt;doc#&gt;</a:t>
            </a:r>
          </a:p>
        </p:txBody>
      </p:sp>
      <p:sp>
        <p:nvSpPr>
          <p:cNvPr id="2051" name="Rectangle 3"/>
          <p:cNvSpPr>
            <a:spLocks noGrp="1" noChangeArrowheads="1"/>
          </p:cNvSpPr>
          <p:nvPr>
            <p:ph type="dt" idx="1"/>
          </p:nvPr>
        </p:nvSpPr>
        <p:spPr bwMode="auto">
          <a:xfrm>
            <a:off x="669623" y="108544"/>
            <a:ext cx="2802013" cy="234594"/>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97858">
              <a:defRPr sz="1500" b="1"/>
            </a:lvl1pPr>
          </a:lstStyle>
          <a:p>
            <a:pPr>
              <a:defRPr/>
            </a:pPr>
            <a:r>
              <a:rPr lang="en-US"/>
              <a:t>&lt;month year&gt;</a:t>
            </a:r>
          </a:p>
        </p:txBody>
      </p:sp>
      <p:sp>
        <p:nvSpPr>
          <p:cNvPr id="15364" name="Rectangle 4"/>
          <p:cNvSpPr>
            <a:spLocks noGrp="1" noRot="1" noChangeAspect="1" noChangeArrowheads="1" noTextEdit="1"/>
          </p:cNvSpPr>
          <p:nvPr>
            <p:ph type="sldImg" idx="2"/>
          </p:nvPr>
        </p:nvSpPr>
        <p:spPr bwMode="auto">
          <a:xfrm>
            <a:off x="1000125" y="773113"/>
            <a:ext cx="5099050" cy="3825875"/>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45923" y="4861704"/>
            <a:ext cx="5207454" cy="4606101"/>
          </a:xfrm>
          <a:prstGeom prst="rect">
            <a:avLst/>
          </a:prstGeom>
          <a:noFill/>
          <a:ln w="9525">
            <a:noFill/>
            <a:miter lim="800000"/>
            <a:headEnd/>
            <a:tailEnd/>
          </a:ln>
          <a:effectLst/>
        </p:spPr>
        <p:txBody>
          <a:bodyPr vert="horz" wrap="square" lIns="100125" tIns="49215" rIns="100125" bIns="49215"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861707" y="9908983"/>
            <a:ext cx="256959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88747" lvl="4" algn="r" defTabSz="997858">
              <a:defRPr/>
            </a:lvl5pPr>
          </a:lstStyle>
          <a:p>
            <a:pPr lvl="4">
              <a:defRPr/>
            </a:pPr>
            <a:r>
              <a:rPr lang="en-US"/>
              <a:t>&lt;author&gt;, &lt;company&gt;</a:t>
            </a:r>
          </a:p>
        </p:txBody>
      </p:sp>
      <p:sp>
        <p:nvSpPr>
          <p:cNvPr id="2055" name="Rectangle 7"/>
          <p:cNvSpPr>
            <a:spLocks noGrp="1" noChangeArrowheads="1"/>
          </p:cNvSpPr>
          <p:nvPr>
            <p:ph type="sldNum" sz="quarter" idx="5"/>
          </p:nvPr>
        </p:nvSpPr>
        <p:spPr bwMode="auto">
          <a:xfrm>
            <a:off x="3003550" y="9908983"/>
            <a:ext cx="820776" cy="184666"/>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97858">
              <a:defRPr/>
            </a:lvl1pPr>
          </a:lstStyle>
          <a:p>
            <a:pPr>
              <a:defRPr/>
            </a:pPr>
            <a:r>
              <a:rPr lang="en-US"/>
              <a:t>Page </a:t>
            </a:r>
            <a:fld id="{653F7E22-F541-4087-8CD9-D474737C85A5}" type="slidenum">
              <a:rPr lang="en-US"/>
              <a:pPr>
                <a:defRPr/>
              </a:pPr>
              <a:t>‹Nr.›</a:t>
            </a:fld>
            <a:endParaRPr lang="en-US"/>
          </a:p>
        </p:txBody>
      </p:sp>
      <p:sp>
        <p:nvSpPr>
          <p:cNvPr id="2056" name="Rectangle 8"/>
          <p:cNvSpPr>
            <a:spLocks noChangeArrowheads="1"/>
          </p:cNvSpPr>
          <p:nvPr/>
        </p:nvSpPr>
        <p:spPr bwMode="auto">
          <a:xfrm>
            <a:off x="741136" y="9908983"/>
            <a:ext cx="728133" cy="184666"/>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2057" name="Line 9"/>
          <p:cNvSpPr>
            <a:spLocks noChangeShapeType="1"/>
          </p:cNvSpPr>
          <p:nvPr/>
        </p:nvSpPr>
        <p:spPr bwMode="auto">
          <a:xfrm>
            <a:off x="741136" y="9907232"/>
            <a:ext cx="5617029"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
        <p:nvSpPr>
          <p:cNvPr id="2058" name="Line 10"/>
          <p:cNvSpPr>
            <a:spLocks noChangeShapeType="1"/>
          </p:cNvSpPr>
          <p:nvPr/>
        </p:nvSpPr>
        <p:spPr bwMode="auto">
          <a:xfrm>
            <a:off x="663122" y="327382"/>
            <a:ext cx="5773057" cy="0"/>
          </a:xfrm>
          <a:prstGeom prst="line">
            <a:avLst/>
          </a:prstGeom>
          <a:noFill/>
          <a:ln w="12700">
            <a:solidFill>
              <a:schemeClr val="tx1"/>
            </a:solidFill>
            <a:round/>
            <a:headEnd type="none" w="sm" len="sm"/>
            <a:tailEnd type="none" w="sm" len="sm"/>
          </a:ln>
          <a:effectLst/>
        </p:spPr>
        <p:txBody>
          <a:bodyPr wrap="none" lIns="97749" tIns="48875" rIns="97749" bIns="48875" anchor="ctr"/>
          <a:lstStyle/>
          <a:p>
            <a:pPr>
              <a:defRPr/>
            </a:pPr>
            <a:endParaRPr lang="de-DE"/>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a:p>
        </p:txBody>
      </p:sp>
      <p:sp>
        <p:nvSpPr>
          <p:cNvPr id="4" name="Kopfzeilenplatzhalter 3"/>
          <p:cNvSpPr>
            <a:spLocks noGrp="1"/>
          </p:cNvSpPr>
          <p:nvPr>
            <p:ph type="hdr" sz="quarter" idx="10"/>
          </p:nvPr>
        </p:nvSpPr>
        <p:spPr/>
        <p:txBody>
          <a:bodyPr/>
          <a:lstStyle/>
          <a:p>
            <a:pPr>
              <a:defRPr/>
            </a:pPr>
            <a:r>
              <a:rPr lang="en-US" smtClean="0"/>
              <a:t>doc.: IEEE 802.15-&lt;doc#&gt;</a:t>
            </a:r>
            <a:endParaRPr lang="en-US"/>
          </a:p>
        </p:txBody>
      </p:sp>
      <p:sp>
        <p:nvSpPr>
          <p:cNvPr id="5" name="Datumsplatzhalter 4"/>
          <p:cNvSpPr>
            <a:spLocks noGrp="1"/>
          </p:cNvSpPr>
          <p:nvPr>
            <p:ph type="dt" idx="11"/>
          </p:nvPr>
        </p:nvSpPr>
        <p:spPr/>
        <p:txBody>
          <a:bodyPr/>
          <a:lstStyle/>
          <a:p>
            <a:pPr>
              <a:defRPr/>
            </a:pPr>
            <a:r>
              <a:rPr lang="en-US" smtClean="0"/>
              <a:t>&lt;month year&gt;</a:t>
            </a:r>
            <a:endParaRPr lang="en-US"/>
          </a:p>
        </p:txBody>
      </p:sp>
      <p:sp>
        <p:nvSpPr>
          <p:cNvPr id="6" name="Fußzeilenplatzhalter 5"/>
          <p:cNvSpPr>
            <a:spLocks noGrp="1"/>
          </p:cNvSpPr>
          <p:nvPr>
            <p:ph type="ftr" sz="quarter" idx="12"/>
          </p:nvPr>
        </p:nvSpPr>
        <p:spPr/>
        <p:txBody>
          <a:bodyPr/>
          <a:lstStyle/>
          <a:p>
            <a:pPr lvl="4">
              <a:defRPr/>
            </a:pPr>
            <a:r>
              <a:rPr lang="en-US" smtClean="0"/>
              <a:t>&lt;author&gt;, &lt;company&gt;</a:t>
            </a:r>
            <a:endParaRPr lang="en-US"/>
          </a:p>
        </p:txBody>
      </p:sp>
      <p:sp>
        <p:nvSpPr>
          <p:cNvPr id="7" name="Foliennummernplatzhalter 6"/>
          <p:cNvSpPr>
            <a:spLocks noGrp="1"/>
          </p:cNvSpPr>
          <p:nvPr>
            <p:ph type="sldNum" sz="quarter" idx="13"/>
          </p:nvPr>
        </p:nvSpPr>
        <p:spPr/>
        <p:txBody>
          <a:bodyPr/>
          <a:lstStyle/>
          <a:p>
            <a:pPr>
              <a:defRPr/>
            </a:pPr>
            <a:r>
              <a:rPr lang="en-US" smtClean="0"/>
              <a:t>Page </a:t>
            </a:r>
            <a:fld id="{653F7E22-F541-4087-8CD9-D474737C85A5}" type="slidenum">
              <a:rPr lang="en-US" smtClean="0"/>
              <a:pPr>
                <a:defRPr/>
              </a:pPr>
              <a:t>2</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3</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a:spLocks noGrp="1" noChangeArrowheads="1"/>
          </p:cNvSpPr>
          <p:nvPr>
            <p:ph type="hdr" sz="quarter"/>
          </p:nvPr>
        </p:nvSpPr>
        <p:spPr>
          <a:ln/>
        </p:spPr>
        <p:txBody>
          <a:bodyPr/>
          <a:lstStyle/>
          <a:p>
            <a:r>
              <a:rPr lang="en-US"/>
              <a:t>doc.: IEEE 802.15-&lt;doc#&gt;</a:t>
            </a:r>
          </a:p>
        </p:txBody>
      </p:sp>
      <p:sp>
        <p:nvSpPr>
          <p:cNvPr id="5" name="Rectangle 3"/>
          <p:cNvSpPr>
            <a:spLocks noGrp="1" noChangeArrowheads="1"/>
          </p:cNvSpPr>
          <p:nvPr>
            <p:ph type="dt" idx="1"/>
          </p:nvPr>
        </p:nvSpPr>
        <p:spPr>
          <a:ln/>
        </p:spPr>
        <p:txBody>
          <a:bodyPr/>
          <a:lstStyle/>
          <a:p>
            <a:r>
              <a:rPr lang="en-US"/>
              <a:t>&lt;month year&gt;</a:t>
            </a:r>
          </a:p>
        </p:txBody>
      </p:sp>
      <p:sp>
        <p:nvSpPr>
          <p:cNvPr id="6" name="Rectangle 6"/>
          <p:cNvSpPr>
            <a:spLocks noGrp="1" noChangeArrowheads="1"/>
          </p:cNvSpPr>
          <p:nvPr>
            <p:ph type="ftr" sz="quarter" idx="4"/>
          </p:nvPr>
        </p:nvSpPr>
        <p:spPr>
          <a:ln/>
        </p:spPr>
        <p:txBody>
          <a:bodyPr/>
          <a:lstStyle/>
          <a:p>
            <a:pPr lvl="4"/>
            <a:r>
              <a:rPr lang="en-US"/>
              <a:t>&lt;author&gt;, &lt;company&gt;</a:t>
            </a:r>
          </a:p>
        </p:txBody>
      </p:sp>
      <p:sp>
        <p:nvSpPr>
          <p:cNvPr id="7" name="Rectangle 7"/>
          <p:cNvSpPr>
            <a:spLocks noGrp="1" noChangeArrowheads="1"/>
          </p:cNvSpPr>
          <p:nvPr>
            <p:ph type="sldNum" sz="quarter" idx="5"/>
          </p:nvPr>
        </p:nvSpPr>
        <p:spPr>
          <a:ln/>
        </p:spPr>
        <p:txBody>
          <a:bodyPr/>
          <a:lstStyle/>
          <a:p>
            <a:r>
              <a:rPr lang="en-US"/>
              <a:t>Page </a:t>
            </a:r>
            <a:fld id="{0A4DFBCF-71C0-4042-A9F0-5CB39FA90319}" type="slidenum">
              <a:rPr lang="en-US"/>
              <a:pPr/>
              <a:t>4</a:t>
            </a:fld>
            <a:endParaRPr lang="en-US"/>
          </a:p>
        </p:txBody>
      </p:sp>
      <p:sp>
        <p:nvSpPr>
          <p:cNvPr id="24578" name="Rectangle 2"/>
          <p:cNvSpPr>
            <a:spLocks noGrp="1" noRot="1" noChangeAspect="1" noChangeArrowheads="1" noTextEdit="1"/>
          </p:cNvSpPr>
          <p:nvPr>
            <p:ph type="sldImg"/>
          </p:nvPr>
        </p:nvSpPr>
        <p:spPr>
          <a:xfrm>
            <a:off x="1000125" y="773113"/>
            <a:ext cx="5099050" cy="3825875"/>
          </a:xfrm>
          <a:ln/>
        </p:spPr>
      </p:sp>
      <p:sp>
        <p:nvSpPr>
          <p:cNvPr id="24579" name="Rectangle 3"/>
          <p:cNvSpPr>
            <a:spLocks noGrp="1" noChangeArrowheads="1"/>
          </p:cNvSpPr>
          <p:nvPr>
            <p:ph type="body" idx="1"/>
          </p:nvPr>
        </p:nvSpPr>
        <p:spPr/>
        <p:txBody>
          <a:bodyPr/>
          <a:lstStyle/>
          <a:p>
            <a:endParaRPr lang="de-DE"/>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p:cNvSpPr>
            <a:spLocks noGrp="1"/>
          </p:cNvSpPr>
          <p:nvPr>
            <p:ph type="ctrTitle"/>
          </p:nvPr>
        </p:nvSpPr>
        <p:spPr>
          <a:xfrm>
            <a:off x="685800" y="2130425"/>
            <a:ext cx="7772400" cy="1470025"/>
          </a:xfrm>
        </p:spPr>
        <p:txBody>
          <a:bodyPr/>
          <a:lstStyle/>
          <a:p>
            <a:r>
              <a:rPr lang="de-DE" smtClean="0"/>
              <a:t>Titelmasterformat durch Klicken bearbeiten</a:t>
            </a:r>
            <a:endParaRPr lang="de-DE"/>
          </a:p>
        </p:txBody>
      </p:sp>
      <p:sp>
        <p:nvSpPr>
          <p:cNvPr id="3" name="Untertitel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de-DE" smtClean="0"/>
              <a:t>Formatvorlage des Untertitelmasters durch Klicken bearbeiten</a:t>
            </a:r>
            <a:endParaRPr lang="de-DE"/>
          </a:p>
        </p:txBody>
      </p:sp>
      <p:sp>
        <p:nvSpPr>
          <p:cNvPr id="4" name="Datumsplatzhalter 3"/>
          <p:cNvSpPr>
            <a:spLocks noGrp="1"/>
          </p:cNvSpPr>
          <p:nvPr>
            <p:ph type="dt" sz="half" idx="10"/>
          </p:nvPr>
        </p:nvSpPr>
        <p:spPr/>
        <p:txBody>
          <a:bodyPr/>
          <a:lstStyle>
            <a:lvl1pPr>
              <a:defRPr/>
            </a:lvl1pPr>
          </a:lstStyle>
          <a:p>
            <a:pPr>
              <a:defRPr/>
            </a:pPr>
            <a:r>
              <a:rPr lang="en-US" dirty="0" smtClean="0"/>
              <a:t>March 2012</a:t>
            </a:r>
            <a:endParaRPr lang="en-US" dirty="0"/>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EB0BD004-B578-49C0-8E55-0507DA7CEF47}" type="slidenum">
              <a:rPr lang="en-US"/>
              <a:pPr>
                <a:defRPr/>
              </a:pPr>
              <a:t>‹Nr.›</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Vertikaler Textplatzhalter 2"/>
          <p:cNvSpPr>
            <a:spLocks noGrp="1"/>
          </p:cNvSpPr>
          <p:nvPr>
            <p:ph type="body" orient="vert" idx="1"/>
          </p:nvPr>
        </p:nvSpPr>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059AED08-EA53-4400-AAE2-9E74F224666F}" type="slidenum">
              <a:rPr lang="en-US"/>
              <a:pPr>
                <a:defRPr/>
              </a:pPr>
              <a:t>‹Nr.›</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p:cNvSpPr>
            <a:spLocks noGrp="1"/>
          </p:cNvSpPr>
          <p:nvPr>
            <p:ph type="title" orient="vert"/>
          </p:nvPr>
        </p:nvSpPr>
        <p:spPr>
          <a:xfrm>
            <a:off x="6515100" y="685800"/>
            <a:ext cx="1943100" cy="5410200"/>
          </a:xfrm>
        </p:spPr>
        <p:txBody>
          <a:bodyPr vert="eaVert"/>
          <a:lstStyle/>
          <a:p>
            <a:r>
              <a:rPr lang="de-DE" smtClean="0"/>
              <a:t>Titelmasterformat durch Klicken bearbeiten</a:t>
            </a:r>
            <a:endParaRPr lang="de-DE"/>
          </a:p>
        </p:txBody>
      </p:sp>
      <p:sp>
        <p:nvSpPr>
          <p:cNvPr id="3" name="Vertikaler Textplatzhalter 2"/>
          <p:cNvSpPr>
            <a:spLocks noGrp="1"/>
          </p:cNvSpPr>
          <p:nvPr>
            <p:ph type="body" orient="vert" idx="1"/>
          </p:nvPr>
        </p:nvSpPr>
        <p:spPr>
          <a:xfrm>
            <a:off x="685800" y="685800"/>
            <a:ext cx="5676900" cy="5410200"/>
          </a:xfrm>
        </p:spPr>
        <p:txBody>
          <a:bodyPr vert="eaVert"/>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4AA125B9-707B-41D3-862C-97519BDEA1C5}" type="slidenum">
              <a:rPr lang="en-US"/>
              <a:pPr>
                <a:defRPr/>
              </a:pPr>
              <a:t>‹Nr.›</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idx="1"/>
          </p:nvPr>
        </p:nvSpPr>
        <p:spPr/>
        <p:txBody>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1FA3E7FB-C434-4E6B-BCB6-607121E9F249}" type="slidenum">
              <a:rPr lang="en-US"/>
              <a:pPr>
                <a:defRPr/>
              </a:pPr>
              <a:t>‹Nr.›</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22313" y="4406900"/>
            <a:ext cx="7772400" cy="1362075"/>
          </a:xfrm>
        </p:spPr>
        <p:txBody>
          <a:bodyPr anchor="t"/>
          <a:lstStyle>
            <a:lvl1pPr algn="l">
              <a:defRPr sz="4000" b="1" cap="all"/>
            </a:lvl1pPr>
          </a:lstStyle>
          <a:p>
            <a:r>
              <a:rPr lang="de-DE" smtClean="0"/>
              <a:t>Titelmasterformat durch Klicken bearbeiten</a:t>
            </a:r>
            <a:endParaRPr lang="de-DE"/>
          </a:p>
        </p:txBody>
      </p:sp>
      <p:sp>
        <p:nvSpPr>
          <p:cNvPr id="3" name="Textplatzhalt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smtClean="0"/>
              <a:t>Textmasterformate durch Klicken bearbeiten</a:t>
            </a:r>
          </a:p>
        </p:txBody>
      </p:sp>
      <p:sp>
        <p:nvSpPr>
          <p:cNvPr id="4" name="Datumsplatzhalter 3"/>
          <p:cNvSpPr>
            <a:spLocks noGrp="1"/>
          </p:cNvSpPr>
          <p:nvPr>
            <p:ph type="dt" sz="half" idx="10"/>
          </p:nvPr>
        </p:nvSpPr>
        <p:spPr/>
        <p:txBody>
          <a:bodyPr/>
          <a:lstStyle>
            <a:lvl1pPr>
              <a:defRPr/>
            </a:lvl1pPr>
          </a:lstStyle>
          <a:p>
            <a:pPr>
              <a:defRPr/>
            </a:pPr>
            <a:r>
              <a:rPr lang="en-US"/>
              <a:t>March 2008</a:t>
            </a:r>
          </a:p>
        </p:txBody>
      </p:sp>
      <p:sp>
        <p:nvSpPr>
          <p:cNvPr id="5" name="Fußzeilenplatzhalter 4"/>
          <p:cNvSpPr>
            <a:spLocks noGrp="1"/>
          </p:cNvSpPr>
          <p:nvPr>
            <p:ph type="ftr" sz="quarter" idx="11"/>
          </p:nvPr>
        </p:nvSpPr>
        <p:spPr/>
        <p:txBody>
          <a:bodyPr/>
          <a:lstStyle>
            <a:lvl1pPr>
              <a:defRPr/>
            </a:lvl1pPr>
          </a:lstStyle>
          <a:p>
            <a:pPr>
              <a:defRPr/>
            </a:pPr>
            <a:r>
              <a:rPr lang="en-US"/>
              <a:t>Rick Roberts, Intel</a:t>
            </a:r>
          </a:p>
        </p:txBody>
      </p:sp>
      <p:sp>
        <p:nvSpPr>
          <p:cNvPr id="6" name="Foliennummernplatzhalter 5"/>
          <p:cNvSpPr>
            <a:spLocks noGrp="1"/>
          </p:cNvSpPr>
          <p:nvPr>
            <p:ph type="sldNum" sz="quarter" idx="12"/>
          </p:nvPr>
        </p:nvSpPr>
        <p:spPr/>
        <p:txBody>
          <a:bodyPr/>
          <a:lstStyle>
            <a:lvl1pPr>
              <a:defRPr/>
            </a:lvl1pPr>
          </a:lstStyle>
          <a:p>
            <a:pPr>
              <a:defRPr/>
            </a:pPr>
            <a:r>
              <a:rPr lang="en-US"/>
              <a:t>Slide </a:t>
            </a:r>
            <a:fld id="{328038F4-45BC-4CA2-9B04-8CF73910CB9B}" type="slidenum">
              <a:rPr lang="en-US"/>
              <a:pPr>
                <a:defRPr/>
              </a:pPr>
              <a:t>‹Nr.›</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Inhaltsplatzhalt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Inhaltsplatzhalt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8C8D3CB9-874E-4297-8E15-8845077710D3}" type="slidenum">
              <a:rPr lang="en-US"/>
              <a:pPr>
                <a:defRPr/>
              </a:pPr>
              <a:t>‹Nr.›</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457200" y="274638"/>
            <a:ext cx="8229600" cy="1143000"/>
          </a:xfrm>
        </p:spPr>
        <p:txBody>
          <a:bodyPr/>
          <a:lstStyle>
            <a:lvl1pPr>
              <a:defRPr/>
            </a:lvl1pPr>
          </a:lstStyle>
          <a:p>
            <a:r>
              <a:rPr lang="de-DE" smtClean="0"/>
              <a:t>Titelmasterformat durch Klicken bearbeiten</a:t>
            </a:r>
            <a:endParaRPr lang="de-DE"/>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7" name="Datumsplatzhalter 6"/>
          <p:cNvSpPr>
            <a:spLocks noGrp="1"/>
          </p:cNvSpPr>
          <p:nvPr>
            <p:ph type="dt" sz="half" idx="10"/>
          </p:nvPr>
        </p:nvSpPr>
        <p:spPr/>
        <p:txBody>
          <a:bodyPr/>
          <a:lstStyle>
            <a:lvl1pPr>
              <a:defRPr/>
            </a:lvl1pPr>
          </a:lstStyle>
          <a:p>
            <a:pPr>
              <a:defRPr/>
            </a:pPr>
            <a:r>
              <a:rPr lang="en-US"/>
              <a:t>March 2008</a:t>
            </a:r>
          </a:p>
        </p:txBody>
      </p:sp>
      <p:sp>
        <p:nvSpPr>
          <p:cNvPr id="8" name="Fußzeilenplatzhalter 7"/>
          <p:cNvSpPr>
            <a:spLocks noGrp="1"/>
          </p:cNvSpPr>
          <p:nvPr>
            <p:ph type="ftr" sz="quarter" idx="11"/>
          </p:nvPr>
        </p:nvSpPr>
        <p:spPr/>
        <p:txBody>
          <a:bodyPr/>
          <a:lstStyle>
            <a:lvl1pPr>
              <a:defRPr/>
            </a:lvl1pPr>
          </a:lstStyle>
          <a:p>
            <a:pPr>
              <a:defRPr/>
            </a:pPr>
            <a:r>
              <a:rPr lang="en-US"/>
              <a:t>Rick Roberts, Intel</a:t>
            </a:r>
          </a:p>
        </p:txBody>
      </p:sp>
      <p:sp>
        <p:nvSpPr>
          <p:cNvPr id="9" name="Foliennummernplatzhalter 8"/>
          <p:cNvSpPr>
            <a:spLocks noGrp="1"/>
          </p:cNvSpPr>
          <p:nvPr>
            <p:ph type="sldNum" sz="quarter" idx="12"/>
          </p:nvPr>
        </p:nvSpPr>
        <p:spPr/>
        <p:txBody>
          <a:bodyPr/>
          <a:lstStyle>
            <a:lvl1pPr>
              <a:defRPr/>
            </a:lvl1pPr>
          </a:lstStyle>
          <a:p>
            <a:pPr>
              <a:defRPr/>
            </a:pPr>
            <a:r>
              <a:rPr lang="en-US"/>
              <a:t>Slide </a:t>
            </a:r>
            <a:fld id="{C4153504-61E0-48DD-83E5-56F90A42EA1F}" type="slidenum">
              <a:rPr lang="en-US"/>
              <a:pPr>
                <a:defRPr/>
              </a:pPr>
              <a:t>‹Nr.›</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smtClean="0"/>
              <a:t>Titelmasterformat durch Klicken bearbeiten</a:t>
            </a:r>
            <a:endParaRPr lang="de-DE"/>
          </a:p>
        </p:txBody>
      </p:sp>
      <p:sp>
        <p:nvSpPr>
          <p:cNvPr id="3" name="Datumsplatzhalter 2"/>
          <p:cNvSpPr>
            <a:spLocks noGrp="1"/>
          </p:cNvSpPr>
          <p:nvPr>
            <p:ph type="dt" sz="half" idx="10"/>
          </p:nvPr>
        </p:nvSpPr>
        <p:spPr/>
        <p:txBody>
          <a:bodyPr/>
          <a:lstStyle>
            <a:lvl1pPr>
              <a:defRPr/>
            </a:lvl1pPr>
          </a:lstStyle>
          <a:p>
            <a:pPr>
              <a:defRPr/>
            </a:pPr>
            <a:r>
              <a:rPr lang="en-US"/>
              <a:t>March 2008</a:t>
            </a:r>
          </a:p>
        </p:txBody>
      </p:sp>
      <p:sp>
        <p:nvSpPr>
          <p:cNvPr id="4" name="Fußzeilenplatzhalter 3"/>
          <p:cNvSpPr>
            <a:spLocks noGrp="1"/>
          </p:cNvSpPr>
          <p:nvPr>
            <p:ph type="ftr" sz="quarter" idx="11"/>
          </p:nvPr>
        </p:nvSpPr>
        <p:spPr/>
        <p:txBody>
          <a:bodyPr/>
          <a:lstStyle>
            <a:lvl1pPr>
              <a:defRPr/>
            </a:lvl1pPr>
          </a:lstStyle>
          <a:p>
            <a:pPr>
              <a:defRPr/>
            </a:pPr>
            <a:r>
              <a:rPr lang="en-US"/>
              <a:t>Rick Roberts, Intel</a:t>
            </a:r>
          </a:p>
        </p:txBody>
      </p:sp>
      <p:sp>
        <p:nvSpPr>
          <p:cNvPr id="5" name="Foliennummernplatzhalter 4"/>
          <p:cNvSpPr>
            <a:spLocks noGrp="1"/>
          </p:cNvSpPr>
          <p:nvPr>
            <p:ph type="sldNum" sz="quarter" idx="12"/>
          </p:nvPr>
        </p:nvSpPr>
        <p:spPr/>
        <p:txBody>
          <a:bodyPr/>
          <a:lstStyle>
            <a:lvl1pPr>
              <a:defRPr/>
            </a:lvl1pPr>
          </a:lstStyle>
          <a:p>
            <a:pPr>
              <a:defRPr/>
            </a:pPr>
            <a:r>
              <a:rPr lang="en-US"/>
              <a:t>Slide </a:t>
            </a:r>
            <a:fld id="{6DD3FF29-8600-4811-AC54-D1033E788348}" type="slidenum">
              <a:rPr lang="en-US"/>
              <a:pPr>
                <a:defRPr/>
              </a:pPr>
              <a:t>‹Nr.›</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457200" y="273050"/>
            <a:ext cx="3008313" cy="1162050"/>
          </a:xfrm>
        </p:spPr>
        <p:txBody>
          <a:bodyPr anchor="b"/>
          <a:lstStyle>
            <a:lvl1pPr algn="l">
              <a:defRPr sz="2000" b="1"/>
            </a:lvl1pPr>
          </a:lstStyle>
          <a:p>
            <a:r>
              <a:rPr lang="de-DE" smtClean="0"/>
              <a:t>Titelmasterformat durch Klicken bearbeiten</a:t>
            </a:r>
            <a:endParaRPr lang="de-DE"/>
          </a:p>
        </p:txBody>
      </p:sp>
      <p:sp>
        <p:nvSpPr>
          <p:cNvPr id="3" name="Inhaltsplatzhalt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
        <p:nvSpPr>
          <p:cNvPr id="4" name="Textplatzhalt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62B9BDED-FF25-4155-B9D1-C6B1A2BAA7E0}" type="slidenum">
              <a:rPr lang="en-US"/>
              <a:pPr>
                <a:defRPr/>
              </a:pPr>
              <a:t>‹Nr.›</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1792288" y="4800600"/>
            <a:ext cx="5486400" cy="566738"/>
          </a:xfrm>
        </p:spPr>
        <p:txBody>
          <a:bodyPr anchor="b"/>
          <a:lstStyle>
            <a:lvl1pPr algn="l">
              <a:defRPr sz="2000" b="1"/>
            </a:lvl1pPr>
          </a:lstStyle>
          <a:p>
            <a:r>
              <a:rPr lang="de-DE" smtClean="0"/>
              <a:t>Titelmasterformat durch Klicken bearbeiten</a:t>
            </a:r>
            <a:endParaRPr lang="de-DE"/>
          </a:p>
        </p:txBody>
      </p:sp>
      <p:sp>
        <p:nvSpPr>
          <p:cNvPr id="3" name="Bildplatzhalt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Datumsplatzhalter 4"/>
          <p:cNvSpPr>
            <a:spLocks noGrp="1"/>
          </p:cNvSpPr>
          <p:nvPr>
            <p:ph type="dt" sz="half" idx="10"/>
          </p:nvPr>
        </p:nvSpPr>
        <p:spPr/>
        <p:txBody>
          <a:bodyPr/>
          <a:lstStyle>
            <a:lvl1pPr>
              <a:defRPr/>
            </a:lvl1pPr>
          </a:lstStyle>
          <a:p>
            <a:pPr>
              <a:defRPr/>
            </a:pPr>
            <a:r>
              <a:rPr lang="en-US"/>
              <a:t>March 2008</a:t>
            </a:r>
          </a:p>
        </p:txBody>
      </p:sp>
      <p:sp>
        <p:nvSpPr>
          <p:cNvPr id="6" name="Fußzeilenplatzhalter 5"/>
          <p:cNvSpPr>
            <a:spLocks noGrp="1"/>
          </p:cNvSpPr>
          <p:nvPr>
            <p:ph type="ftr" sz="quarter" idx="11"/>
          </p:nvPr>
        </p:nvSpPr>
        <p:spPr/>
        <p:txBody>
          <a:bodyPr/>
          <a:lstStyle>
            <a:lvl1pPr>
              <a:defRPr/>
            </a:lvl1pPr>
          </a:lstStyle>
          <a:p>
            <a:pPr>
              <a:defRPr/>
            </a:pPr>
            <a:r>
              <a:rPr lang="en-US"/>
              <a:t>Rick Roberts, Intel</a:t>
            </a:r>
          </a:p>
        </p:txBody>
      </p:sp>
      <p:sp>
        <p:nvSpPr>
          <p:cNvPr id="7" name="Foliennummernplatzhalter 6"/>
          <p:cNvSpPr>
            <a:spLocks noGrp="1"/>
          </p:cNvSpPr>
          <p:nvPr>
            <p:ph type="sldNum" sz="quarter" idx="12"/>
          </p:nvPr>
        </p:nvSpPr>
        <p:spPr/>
        <p:txBody>
          <a:bodyPr/>
          <a:lstStyle>
            <a:lvl1pPr>
              <a:defRPr/>
            </a:lvl1pPr>
          </a:lstStyle>
          <a:p>
            <a:pPr>
              <a:defRPr/>
            </a:pPr>
            <a:r>
              <a:rPr lang="en-US"/>
              <a:t>Slide </a:t>
            </a:r>
            <a:fld id="{02C8F87A-E25A-4704-ACE0-92709774AA13}" type="slidenum">
              <a:rPr lang="en-US"/>
              <a:pPr>
                <a:defRPr/>
              </a:pPr>
              <a:t>‹Nr.›</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85800" y="377825"/>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400" b="1"/>
            </a:lvl1pPr>
          </a:lstStyle>
          <a:p>
            <a:pPr>
              <a:defRPr/>
            </a:pPr>
            <a:r>
              <a:rPr lang="en-US" dirty="0" smtClean="0"/>
              <a:t>March 2014</a:t>
            </a:r>
            <a:endParaRPr lang="en-US" dirty="0"/>
          </a:p>
        </p:txBody>
      </p:sp>
      <p:sp>
        <p:nvSpPr>
          <p:cNvPr id="1029" name="Rectangle 5"/>
          <p:cNvSpPr>
            <a:spLocks noGrp="1" noChangeArrowheads="1"/>
          </p:cNvSpPr>
          <p:nvPr>
            <p:ph type="ftr" sz="quarter" idx="3"/>
          </p:nvPr>
        </p:nvSpPr>
        <p:spPr bwMode="auto">
          <a:xfrm>
            <a:off x="5486400" y="6475413"/>
            <a:ext cx="3124200"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a:defRPr/>
            </a:lvl1pPr>
          </a:lstStyle>
          <a:p>
            <a:pPr>
              <a:defRPr/>
            </a:pPr>
            <a:r>
              <a:rPr lang="en-US"/>
              <a:t>Thomas Kürner, TU </a:t>
            </a:r>
            <a:r>
              <a:rPr lang="en-US" err="1"/>
              <a:t>Braunschweig</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83B0A6B9-CBC9-4452-A528-EDA03FE425AB}" type="slidenum">
              <a:rPr lang="en-US"/>
              <a:pPr>
                <a:defRPr/>
              </a:pPr>
              <a:t>‹Nr.›</a:t>
            </a:fld>
            <a:endParaRPr lang="en-US"/>
          </a:p>
        </p:txBody>
      </p:sp>
      <p:sp>
        <p:nvSpPr>
          <p:cNvPr id="1031" name="Rectangle 7"/>
          <p:cNvSpPr>
            <a:spLocks noChangeArrowheads="1"/>
          </p:cNvSpPr>
          <p:nvPr/>
        </p:nvSpPr>
        <p:spPr bwMode="auto">
          <a:xfrm>
            <a:off x="3657600" y="393700"/>
            <a:ext cx="4800600" cy="215900"/>
          </a:xfrm>
          <a:prstGeom prst="rect">
            <a:avLst/>
          </a:prstGeom>
          <a:noFill/>
          <a:ln w="9525">
            <a:noFill/>
            <a:miter lim="800000"/>
            <a:headEnd/>
            <a:tailEnd/>
          </a:ln>
          <a:effectLst/>
        </p:spPr>
        <p:txBody>
          <a:bodyPr lIns="0" tIns="0" rIns="0" bIns="0" anchor="b">
            <a:spAutoFit/>
          </a:bodyPr>
          <a:lstStyle/>
          <a:p>
            <a:pPr lvl="4" algn="r">
              <a:defRPr/>
            </a:pPr>
            <a:r>
              <a:rPr lang="en-US" sz="1400" b="1" dirty="0"/>
              <a:t>doc.: IEEE </a:t>
            </a:r>
            <a:r>
              <a:rPr lang="en-US" sz="1400" b="1" dirty="0" smtClean="0"/>
              <a:t>802.15-14/192</a:t>
            </a:r>
            <a:endParaRPr lang="en-US" sz="14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de-DE"/>
          </a:p>
        </p:txBody>
      </p:sp>
    </p:spTree>
  </p:cSld>
  <p:clrMap bg1="lt1" tx1="dk1" bg2="lt2" tx2="dk2" accent1="accent1" accent2="accent2" accent3="accent3" accent4="accent4" accent5="accent5" accent6="accent6" hlink="hlink" folHlink="folHlink"/>
  <p:sldLayoutIdLst>
    <p:sldLayoutId id="2147483890" r:id="rId1"/>
    <p:sldLayoutId id="2147483891" r:id="rId2"/>
    <p:sldLayoutId id="2147483892" r:id="rId3"/>
    <p:sldLayoutId id="2147483893" r:id="rId4"/>
    <p:sldLayoutId id="2147483894" r:id="rId5"/>
    <p:sldLayoutId id="2147483895" r:id="rId6"/>
    <p:sldLayoutId id="2147483896" r:id="rId7"/>
    <p:sldLayoutId id="2147483897" r:id="rId8"/>
    <p:sldLayoutId id="2147483898" r:id="rId9"/>
    <p:sldLayoutId id="2147483899" r:id="rId10"/>
    <p:sldLayoutId id="2147483900" r:id="rId11"/>
  </p:sldLayoutIdLst>
  <p:hf hdr="0"/>
  <p:txStyles>
    <p:titleStyle>
      <a:lvl1pPr algn="ctr" rtl="0" eaLnBrk="0" fontAlgn="base" hangingPunct="0">
        <a:spcBef>
          <a:spcPct val="0"/>
        </a:spcBef>
        <a:spcAft>
          <a:spcPct val="0"/>
        </a:spcAft>
        <a:defRPr sz="3600">
          <a:solidFill>
            <a:schemeClr val="tx2"/>
          </a:solidFill>
          <a:latin typeface="+mj-lt"/>
          <a:ea typeface="+mj-ea"/>
          <a:cs typeface="+mj-cs"/>
        </a:defRPr>
      </a:lvl1pPr>
      <a:lvl2pPr algn="ctr" rtl="0" eaLnBrk="0" fontAlgn="base" hangingPunct="0">
        <a:spcBef>
          <a:spcPct val="0"/>
        </a:spcBef>
        <a:spcAft>
          <a:spcPct val="0"/>
        </a:spcAft>
        <a:defRPr sz="3600">
          <a:solidFill>
            <a:schemeClr val="tx2"/>
          </a:solidFill>
          <a:latin typeface="Times New Roman" pitchFamily="18" charset="0"/>
        </a:defRPr>
      </a:lvl2pPr>
      <a:lvl3pPr algn="ctr" rtl="0" eaLnBrk="0" fontAlgn="base" hangingPunct="0">
        <a:spcBef>
          <a:spcPct val="0"/>
        </a:spcBef>
        <a:spcAft>
          <a:spcPct val="0"/>
        </a:spcAft>
        <a:defRPr sz="3600">
          <a:solidFill>
            <a:schemeClr val="tx2"/>
          </a:solidFill>
          <a:latin typeface="Times New Roman" pitchFamily="18" charset="0"/>
        </a:defRPr>
      </a:lvl3pPr>
      <a:lvl4pPr algn="ctr" rtl="0" eaLnBrk="0" fontAlgn="base" hangingPunct="0">
        <a:spcBef>
          <a:spcPct val="0"/>
        </a:spcBef>
        <a:spcAft>
          <a:spcPct val="0"/>
        </a:spcAft>
        <a:defRPr sz="3600">
          <a:solidFill>
            <a:schemeClr val="tx2"/>
          </a:solidFill>
          <a:latin typeface="Times New Roman" pitchFamily="18" charset="0"/>
        </a:defRPr>
      </a:lvl4pPr>
      <a:lvl5pPr algn="ctr" rtl="0" eaLnBrk="0" fontAlgn="base" hangingPunct="0">
        <a:spcBef>
          <a:spcPct val="0"/>
        </a:spcBef>
        <a:spcAft>
          <a:spcPct val="0"/>
        </a:spcAft>
        <a:defRPr sz="3600">
          <a:solidFill>
            <a:schemeClr val="tx2"/>
          </a:solidFill>
          <a:latin typeface="Times New Roman" pitchFamily="18" charset="0"/>
        </a:defRPr>
      </a:lvl5pPr>
      <a:lvl6pPr marL="457200" algn="ctr" rtl="0" eaLnBrk="0" fontAlgn="base" hangingPunct="0">
        <a:spcBef>
          <a:spcPct val="0"/>
        </a:spcBef>
        <a:spcAft>
          <a:spcPct val="0"/>
        </a:spcAft>
        <a:defRPr sz="3600">
          <a:solidFill>
            <a:schemeClr val="tx2"/>
          </a:solidFill>
          <a:latin typeface="Times New Roman" pitchFamily="18" charset="0"/>
        </a:defRPr>
      </a:lvl6pPr>
      <a:lvl7pPr marL="914400" algn="ctr" rtl="0" eaLnBrk="0" fontAlgn="base" hangingPunct="0">
        <a:spcBef>
          <a:spcPct val="0"/>
        </a:spcBef>
        <a:spcAft>
          <a:spcPct val="0"/>
        </a:spcAft>
        <a:defRPr sz="3600">
          <a:solidFill>
            <a:schemeClr val="tx2"/>
          </a:solidFill>
          <a:latin typeface="Times New Roman" pitchFamily="18" charset="0"/>
        </a:defRPr>
      </a:lvl7pPr>
      <a:lvl8pPr marL="1371600" algn="ctr" rtl="0" eaLnBrk="0" fontAlgn="base" hangingPunct="0">
        <a:spcBef>
          <a:spcPct val="0"/>
        </a:spcBef>
        <a:spcAft>
          <a:spcPct val="0"/>
        </a:spcAft>
        <a:defRPr sz="3600">
          <a:solidFill>
            <a:schemeClr val="tx2"/>
          </a:solidFill>
          <a:latin typeface="Times New Roman" pitchFamily="18" charset="0"/>
        </a:defRPr>
      </a:lvl8pPr>
      <a:lvl9pPr marL="1828800" algn="ctr" rtl="0" eaLnBrk="0" fontAlgn="base" hangingPunct="0">
        <a:spcBef>
          <a:spcPct val="0"/>
        </a:spcBef>
        <a:spcAft>
          <a:spcPct val="0"/>
        </a:spcAft>
        <a:defRPr sz="3600">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2000">
          <a:solidFill>
            <a:schemeClr val="tx1"/>
          </a:solidFill>
          <a:latin typeface="+mn-lt"/>
        </a:defRPr>
      </a:lvl4pPr>
      <a:lvl5pPr marL="1771650" indent="-228600" algn="l" rtl="0" eaLnBrk="0" fontAlgn="base" hangingPunct="0">
        <a:spcBef>
          <a:spcPct val="20000"/>
        </a:spcBef>
        <a:spcAft>
          <a:spcPct val="0"/>
        </a:spcAft>
        <a:buChar char="•"/>
        <a:defRPr sz="2000">
          <a:solidFill>
            <a:schemeClr val="tx1"/>
          </a:solidFill>
          <a:latin typeface="+mn-lt"/>
        </a:defRPr>
      </a:lvl5pPr>
      <a:lvl6pPr marL="2228850" indent="-228600" algn="l" rtl="0" eaLnBrk="0" fontAlgn="base" hangingPunct="0">
        <a:spcBef>
          <a:spcPct val="20000"/>
        </a:spcBef>
        <a:spcAft>
          <a:spcPct val="0"/>
        </a:spcAft>
        <a:buChar char="•"/>
        <a:defRPr sz="2000">
          <a:solidFill>
            <a:schemeClr val="tx1"/>
          </a:solidFill>
          <a:latin typeface="+mn-lt"/>
        </a:defRPr>
      </a:lvl6pPr>
      <a:lvl7pPr marL="2686050" indent="-228600" algn="l" rtl="0" eaLnBrk="0" fontAlgn="base" hangingPunct="0">
        <a:spcBef>
          <a:spcPct val="20000"/>
        </a:spcBef>
        <a:spcAft>
          <a:spcPct val="0"/>
        </a:spcAft>
        <a:buChar char="•"/>
        <a:defRPr sz="2000">
          <a:solidFill>
            <a:schemeClr val="tx1"/>
          </a:solidFill>
          <a:latin typeface="+mn-lt"/>
        </a:defRPr>
      </a:lvl7pPr>
      <a:lvl8pPr marL="3143250" indent="-228600" algn="l" rtl="0" eaLnBrk="0" fontAlgn="base" hangingPunct="0">
        <a:spcBef>
          <a:spcPct val="20000"/>
        </a:spcBef>
        <a:spcAft>
          <a:spcPct val="0"/>
        </a:spcAft>
        <a:buChar char="•"/>
        <a:defRPr sz="2000">
          <a:solidFill>
            <a:schemeClr val="tx1"/>
          </a:solidFill>
          <a:latin typeface="+mn-lt"/>
        </a:defRPr>
      </a:lvl8pPr>
      <a:lvl9pPr marL="3600450" indent="-228600" algn="l" rtl="0" eaLnBrk="0" fontAlgn="base" hangingPunct="0">
        <a:spcBef>
          <a:spcPct val="20000"/>
        </a:spcBef>
        <a:spcAft>
          <a:spcPct val="0"/>
        </a:spcAft>
        <a:buChar char="•"/>
        <a:defRPr sz="2000">
          <a:solidFill>
            <a:schemeClr val="tx1"/>
          </a:solidFill>
          <a:latin typeface="+mn-lt"/>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Datumsplatzhalter 3"/>
          <p:cNvSpPr>
            <a:spLocks noGrp="1"/>
          </p:cNvSpPr>
          <p:nvPr>
            <p:ph type="dt" sz="quarter" idx="10"/>
          </p:nvPr>
        </p:nvSpPr>
        <p:spPr>
          <a:noFill/>
        </p:spPr>
        <p:txBody>
          <a:bodyPr/>
          <a:lstStyle/>
          <a:p>
            <a:r>
              <a:rPr lang="en-US" dirty="0" smtClean="0"/>
              <a:t>March </a:t>
            </a:r>
            <a:r>
              <a:rPr lang="en-US" dirty="0" smtClean="0"/>
              <a:t>2014</a:t>
            </a:r>
          </a:p>
        </p:txBody>
      </p:sp>
      <p:sp>
        <p:nvSpPr>
          <p:cNvPr id="13315" name="Foliennummernplatzhalter 5"/>
          <p:cNvSpPr>
            <a:spLocks noGrp="1"/>
          </p:cNvSpPr>
          <p:nvPr>
            <p:ph type="sldNum" sz="quarter" idx="12"/>
          </p:nvPr>
        </p:nvSpPr>
        <p:spPr>
          <a:noFill/>
        </p:spPr>
        <p:txBody>
          <a:bodyPr/>
          <a:lstStyle/>
          <a:p>
            <a:r>
              <a:rPr lang="en-US" smtClean="0"/>
              <a:t>Slide </a:t>
            </a:r>
            <a:fld id="{0A94E8BB-86A0-4C5E-AE22-42A6B8932ED2}" type="slidenum">
              <a:rPr lang="en-US" smtClean="0"/>
              <a:pPr/>
              <a:t>1</a:t>
            </a:fld>
            <a:endParaRPr lang="en-US" smtClean="0"/>
          </a:p>
        </p:txBody>
      </p:sp>
      <p:sp>
        <p:nvSpPr>
          <p:cNvPr id="13316" name="Fußzeilenplatzhalter 2"/>
          <p:cNvSpPr>
            <a:spLocks noGrp="1"/>
          </p:cNvSpPr>
          <p:nvPr>
            <p:ph type="ftr" sz="quarter" idx="11"/>
          </p:nvPr>
        </p:nvSpPr>
        <p:spPr>
          <a:noFill/>
        </p:spPr>
        <p:txBody>
          <a:bodyPr/>
          <a:lstStyle/>
          <a:p>
            <a:r>
              <a:rPr lang="en-US" smtClean="0"/>
              <a:t>Thomas Kürner, TU Braunschweig</a:t>
            </a:r>
          </a:p>
        </p:txBody>
      </p:sp>
      <p:sp>
        <p:nvSpPr>
          <p:cNvPr id="13317"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smtClean="0">
                <a:solidFill>
                  <a:srgbClr val="FF3300"/>
                </a:solidFill>
              </a:rPr>
              <a:t>Closing </a:t>
            </a:r>
            <a:r>
              <a:rPr lang="en-US" sz="2400" dirty="0">
                <a:solidFill>
                  <a:srgbClr val="FF3300"/>
                </a:solidFill>
              </a:rPr>
              <a:t>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a:t>
            </a:r>
            <a:r>
              <a:rPr lang="en-US" sz="2400" dirty="0" smtClean="0">
                <a:solidFill>
                  <a:srgbClr val="FF3300"/>
                </a:solidFill>
              </a:rPr>
              <a:t>1/2)</a:t>
            </a:r>
            <a:endParaRPr lang="en-US" sz="2400" dirty="0">
              <a:solidFill>
                <a:srgbClr val="FF3300"/>
              </a:solidFill>
            </a:endParaRPr>
          </a:p>
        </p:txBody>
      </p:sp>
      <p:sp>
        <p:nvSpPr>
          <p:cNvPr id="13318" name="Text Box 6"/>
          <p:cNvSpPr txBox="1">
            <a:spLocks noChangeArrowheads="1"/>
          </p:cNvSpPr>
          <p:nvPr/>
        </p:nvSpPr>
        <p:spPr bwMode="auto">
          <a:xfrm>
            <a:off x="685800" y="1295400"/>
            <a:ext cx="7848600" cy="6463308"/>
          </a:xfrm>
          <a:prstGeom prst="rect">
            <a:avLst/>
          </a:prstGeom>
          <a:noFill/>
          <a:ln w="9525">
            <a:noFill/>
            <a:miter lim="800000"/>
            <a:headEnd/>
            <a:tailEnd/>
          </a:ln>
        </p:spPr>
        <p:txBody>
          <a:bodyPr>
            <a:spAutoFit/>
          </a:bodyPr>
          <a:lstStyle/>
          <a:p>
            <a:pPr marL="269875" indent="-269875">
              <a:buFont typeface="Arial" pitchFamily="34" charset="0"/>
              <a:buChar char="•"/>
            </a:pPr>
            <a:r>
              <a:rPr lang="en-US" altLang="ko-KR" sz="1800" dirty="0" smtClean="0">
                <a:ea typeface="굴림" charset="-127"/>
              </a:rPr>
              <a:t>Meeting </a:t>
            </a:r>
            <a:r>
              <a:rPr lang="en-US" altLang="ko-KR" sz="1800" dirty="0">
                <a:ea typeface="굴림" charset="-127"/>
              </a:rPr>
              <a:t>was called to order at </a:t>
            </a:r>
            <a:r>
              <a:rPr lang="en-US" altLang="ko-KR" sz="1800" dirty="0" smtClean="0">
                <a:ea typeface="굴림" charset="-127"/>
              </a:rPr>
              <a:t>13.30 </a:t>
            </a:r>
            <a:r>
              <a:rPr lang="en-US" altLang="ko-KR" sz="1800" dirty="0" smtClean="0">
                <a:ea typeface="굴림" charset="-127"/>
              </a:rPr>
              <a:t>am </a:t>
            </a:r>
            <a:r>
              <a:rPr lang="en-US" altLang="ko-KR" sz="1800" dirty="0">
                <a:ea typeface="굴림" charset="-127"/>
              </a:rPr>
              <a:t>on </a:t>
            </a:r>
            <a:r>
              <a:rPr lang="en-US" altLang="ko-KR" sz="1800" dirty="0" smtClean="0">
                <a:ea typeface="굴림" charset="-127"/>
              </a:rPr>
              <a:t>March 17 and </a:t>
            </a:r>
            <a:r>
              <a:rPr lang="en-US" altLang="ko-KR" sz="1800" dirty="0">
                <a:ea typeface="굴림" charset="-127"/>
              </a:rPr>
              <a:t>finished </a:t>
            </a:r>
            <a:r>
              <a:rPr lang="en-US" altLang="ko-KR" sz="1800" dirty="0" smtClean="0">
                <a:ea typeface="굴림" charset="-127"/>
              </a:rPr>
              <a:t>at </a:t>
            </a:r>
            <a:r>
              <a:rPr lang="en-US" altLang="ko-KR" sz="1800" dirty="0" smtClean="0">
                <a:ea typeface="굴림" charset="-127"/>
              </a:rPr>
              <a:t>March</a:t>
            </a:r>
            <a:r>
              <a:rPr lang="en-US" altLang="ko-KR" sz="1800" dirty="0" smtClean="0">
                <a:ea typeface="굴림" charset="-127"/>
              </a:rPr>
              <a:t> </a:t>
            </a:r>
            <a:r>
              <a:rPr lang="en-US" altLang="ko-KR" sz="1800" dirty="0" smtClean="0">
                <a:ea typeface="굴림" charset="-127"/>
              </a:rPr>
              <a:t>2014 at </a:t>
            </a:r>
            <a:r>
              <a:rPr lang="en-US" altLang="ko-KR" sz="1800" dirty="0" smtClean="0">
                <a:ea typeface="굴림" charset="-127"/>
              </a:rPr>
              <a:t>5.27 </a:t>
            </a:r>
            <a:r>
              <a:rPr lang="en-US" altLang="ko-KR" sz="1800" dirty="0" smtClean="0">
                <a:ea typeface="굴림" charset="-127"/>
              </a:rPr>
              <a:t>pm.</a:t>
            </a:r>
          </a:p>
          <a:p>
            <a:pPr marL="727075" lvl="1" indent="-269875">
              <a:buFont typeface="Arial" pitchFamily="34" charset="0"/>
              <a:buChar char="•"/>
            </a:pPr>
            <a:r>
              <a:rPr lang="en-US" altLang="ko-KR" sz="1800" dirty="0" smtClean="0">
                <a:ea typeface="굴림" charset="-127"/>
              </a:rPr>
              <a:t> Number of meetings: </a:t>
            </a:r>
            <a:r>
              <a:rPr lang="en-US" altLang="ko-KR" sz="1800" dirty="0" smtClean="0">
                <a:ea typeface="굴림" charset="-127"/>
              </a:rPr>
              <a:t>4 </a:t>
            </a:r>
            <a:r>
              <a:rPr lang="en-US" altLang="ko-KR" sz="1800" dirty="0" smtClean="0">
                <a:ea typeface="굴림" charset="-127"/>
              </a:rPr>
              <a:t>(plus a joint meeting with 802.1/802.15 TG10)</a:t>
            </a:r>
            <a:endParaRPr lang="en-US" altLang="ko-KR" sz="1800" dirty="0">
              <a:ea typeface="굴림" charset="-127"/>
            </a:endParaRPr>
          </a:p>
          <a:p>
            <a:pPr marL="727075" lvl="1" indent="-269875">
              <a:buFont typeface="Arial" pitchFamily="34" charset="0"/>
              <a:buChar char="•"/>
            </a:pPr>
            <a:r>
              <a:rPr lang="en-US" altLang="ko-KR" sz="1800" dirty="0">
                <a:ea typeface="굴림" charset="-127"/>
              </a:rPr>
              <a:t> </a:t>
            </a:r>
            <a:r>
              <a:rPr lang="en-US" altLang="ko-KR" sz="1800" dirty="0" smtClean="0">
                <a:ea typeface="굴림" charset="-127"/>
              </a:rPr>
              <a:t>Total number </a:t>
            </a:r>
            <a:r>
              <a:rPr lang="en-US" altLang="ko-KR" sz="1800" dirty="0">
                <a:ea typeface="굴림" charset="-127"/>
              </a:rPr>
              <a:t>of </a:t>
            </a:r>
            <a:r>
              <a:rPr lang="en-US" altLang="ko-KR" sz="1800" dirty="0" smtClean="0">
                <a:ea typeface="굴림" charset="-127"/>
              </a:rPr>
              <a:t>attendees </a:t>
            </a:r>
            <a:r>
              <a:rPr lang="en-US" altLang="ko-KR" sz="1800" dirty="0" smtClean="0">
                <a:ea typeface="굴림" charset="-127"/>
              </a:rPr>
              <a:t>:18 (plus  additional 7 </a:t>
            </a:r>
            <a:r>
              <a:rPr lang="en-US" altLang="ko-KR" sz="1800" dirty="0" err="1" smtClean="0">
                <a:ea typeface="굴림" charset="-127"/>
              </a:rPr>
              <a:t>particpatimg</a:t>
            </a:r>
            <a:r>
              <a:rPr lang="en-US" altLang="ko-KR" sz="1800" dirty="0" smtClean="0">
                <a:ea typeface="굴림" charset="-127"/>
              </a:rPr>
              <a:t> in the joint meeting only)</a:t>
            </a:r>
            <a:endParaRPr lang="en-US" altLang="ko-KR" sz="600" dirty="0">
              <a:ea typeface="굴림" charset="-127"/>
            </a:endParaRPr>
          </a:p>
          <a:p>
            <a:pPr marL="727075" lvl="1" indent="-269875">
              <a:buFont typeface="Arial" pitchFamily="34" charset="0"/>
              <a:buChar char="•"/>
            </a:pPr>
            <a:r>
              <a:rPr lang="en-US" altLang="ko-KR" sz="1800" dirty="0" smtClean="0">
                <a:ea typeface="굴림" charset="-127"/>
              </a:rPr>
              <a:t> Total number of contributions: </a:t>
            </a:r>
            <a:r>
              <a:rPr lang="en-US" altLang="ko-KR" sz="1800" dirty="0" smtClean="0">
                <a:ea typeface="굴림" charset="-127"/>
              </a:rPr>
              <a:t>4</a:t>
            </a:r>
            <a:endParaRPr lang="en-US" altLang="ko-KR" sz="1800" dirty="0" smtClean="0">
              <a:ea typeface="굴림" charset="-127"/>
            </a:endParaRPr>
          </a:p>
          <a:p>
            <a:r>
              <a:rPr lang="en-US" altLang="ko-KR" sz="1800" dirty="0" smtClean="0">
                <a:ea typeface="굴림" charset="-127"/>
              </a:rPr>
              <a:t> </a:t>
            </a:r>
          </a:p>
          <a:p>
            <a:pPr>
              <a:buFont typeface="Arial" pitchFamily="34" charset="0"/>
              <a:buChar char="•"/>
            </a:pPr>
            <a:r>
              <a:rPr lang="en-US" altLang="ko-KR" sz="1800" dirty="0" smtClean="0">
                <a:ea typeface="굴림" charset="-127"/>
              </a:rPr>
              <a:t> </a:t>
            </a:r>
            <a:r>
              <a:rPr lang="en-US" altLang="ko-KR" sz="1800" dirty="0" smtClean="0">
                <a:ea typeface="굴림" charset="-127"/>
              </a:rPr>
              <a:t>Contributions</a:t>
            </a:r>
            <a:endParaRPr lang="en-US" altLang="ko-KR" sz="1800" dirty="0" smtClean="0">
              <a:ea typeface="굴림" charset="-127"/>
            </a:endParaRPr>
          </a:p>
          <a:p>
            <a:endParaRPr lang="en-US" sz="800" b="1" dirty="0">
              <a:ea typeface="굴림" charset="-127"/>
            </a:endParaRPr>
          </a:p>
          <a:p>
            <a:r>
              <a:rPr lang="en-US" sz="1600" b="1" u="sng" dirty="0" smtClean="0"/>
              <a:t>Contribution #1 :</a:t>
            </a:r>
            <a:r>
              <a:rPr lang="en-US" sz="1600" b="1" dirty="0" smtClean="0"/>
              <a:t> </a:t>
            </a:r>
            <a:r>
              <a:rPr lang="en-US" sz="1600" dirty="0" smtClean="0"/>
              <a:t>Thomas Kürner, TU Braunschweig (Germany), “Time Planning for the Task Group”; (Document </a:t>
            </a:r>
            <a:r>
              <a:rPr lang="en-US" sz="1600" b="1" dirty="0" smtClean="0"/>
              <a:t>15-14-0155-01-003d</a:t>
            </a:r>
            <a:r>
              <a:rPr lang="en-US" sz="1600" dirty="0" smtClean="0"/>
              <a:t>)</a:t>
            </a:r>
          </a:p>
          <a:p>
            <a:endParaRPr lang="de-DE" sz="1600" dirty="0" smtClean="0"/>
          </a:p>
          <a:p>
            <a:r>
              <a:rPr lang="en-US" sz="1600" b="1" u="sng" dirty="0" smtClean="0"/>
              <a:t>Contribution </a:t>
            </a:r>
            <a:r>
              <a:rPr lang="en-US" sz="1600" b="1" u="sng" dirty="0" smtClean="0"/>
              <a:t>#2 :</a:t>
            </a:r>
            <a:r>
              <a:rPr lang="en-US" sz="1600" b="1" dirty="0" smtClean="0"/>
              <a:t> </a:t>
            </a:r>
            <a:r>
              <a:rPr lang="en-US" sz="1600" dirty="0" smtClean="0"/>
              <a:t>James Gilb, self (USA), “Overview of 802.15.3”; (Document </a:t>
            </a:r>
            <a:r>
              <a:rPr lang="en-US" sz="1600" b="1" dirty="0" smtClean="0"/>
              <a:t>15-14-0168-00-003d</a:t>
            </a:r>
            <a:r>
              <a:rPr lang="en-US" sz="1600" dirty="0" smtClean="0"/>
              <a:t>)</a:t>
            </a:r>
          </a:p>
          <a:p>
            <a:endParaRPr lang="de-DE" sz="1600" dirty="0" smtClean="0"/>
          </a:p>
          <a:p>
            <a:r>
              <a:rPr lang="en-US" sz="1600" b="1" u="sng" dirty="0" smtClean="0"/>
              <a:t>Contribution </a:t>
            </a:r>
            <a:r>
              <a:rPr lang="en-US" sz="1600" b="1" u="sng" dirty="0" smtClean="0"/>
              <a:t>#3 :</a:t>
            </a:r>
            <a:r>
              <a:rPr lang="en-US" sz="1600" b="1" dirty="0" smtClean="0"/>
              <a:t> </a:t>
            </a:r>
            <a:r>
              <a:rPr lang="en-US" sz="1600" dirty="0" smtClean="0"/>
              <a:t>Hiroyo Ogawa, NICT  (Japan),“ </a:t>
            </a:r>
            <a:r>
              <a:rPr lang="en-US" sz="1600" dirty="0" err="1" smtClean="0"/>
              <a:t>RoF</a:t>
            </a:r>
            <a:r>
              <a:rPr lang="en-US" sz="1600" dirty="0" smtClean="0"/>
              <a:t>-Based Terahertz </a:t>
            </a:r>
            <a:r>
              <a:rPr lang="en-US" sz="1600" dirty="0" err="1" smtClean="0"/>
              <a:t>Fronthaul</a:t>
            </a:r>
            <a:r>
              <a:rPr lang="en-US" sz="1600" dirty="0" smtClean="0"/>
              <a:t> for Mobile/Wireless Access Systems”; (Document </a:t>
            </a:r>
            <a:r>
              <a:rPr lang="en-US" sz="1600" b="1" dirty="0" smtClean="0"/>
              <a:t>15-14-0177-02-003d</a:t>
            </a:r>
            <a:r>
              <a:rPr lang="en-US" sz="1600" dirty="0" smtClean="0"/>
              <a:t>)</a:t>
            </a:r>
          </a:p>
          <a:p>
            <a:endParaRPr lang="de-DE" sz="1600" dirty="0" smtClean="0"/>
          </a:p>
          <a:p>
            <a:r>
              <a:rPr lang="en-US" sz="1600" b="1" u="sng" dirty="0" smtClean="0"/>
              <a:t>Contribution </a:t>
            </a:r>
            <a:r>
              <a:rPr lang="en-US" sz="1600" b="1" u="sng" dirty="0" smtClean="0"/>
              <a:t>#4 :</a:t>
            </a:r>
            <a:r>
              <a:rPr lang="en-US" sz="1600" b="1" dirty="0" smtClean="0"/>
              <a:t> </a:t>
            </a:r>
            <a:r>
              <a:rPr lang="en-US" sz="1600" dirty="0" smtClean="0"/>
              <a:t>Thomas Kürner, TU Braunschweig (Germany), “Propagation Characteristics for Intra-Device Communications”; (Document </a:t>
            </a:r>
            <a:r>
              <a:rPr lang="en-US" sz="1600" b="1" dirty="0" smtClean="0"/>
              <a:t>15-14-0156-02-003d</a:t>
            </a:r>
            <a:r>
              <a:rPr lang="en-US" sz="1600" dirty="0" smtClean="0"/>
              <a:t>)</a:t>
            </a:r>
            <a:endParaRPr lang="de-DE" sz="1600" dirty="0" smtClean="0"/>
          </a:p>
          <a:p>
            <a:endParaRPr lang="en-US" sz="1600" b="1" u="sng" dirty="0" smtClean="0"/>
          </a:p>
          <a:p>
            <a:pPr lvl="1"/>
            <a:endParaRPr lang="de-DE" sz="1800" dirty="0" smtClean="0">
              <a:latin typeface="Times New Roman"/>
              <a:ea typeface="Times New Roman"/>
            </a:endParaRPr>
          </a:p>
          <a:p>
            <a:endParaRPr lang="de-DE" sz="600" dirty="0"/>
          </a:p>
          <a:p>
            <a:r>
              <a:rPr lang="en-US" sz="1800" b="1" dirty="0"/>
              <a:t>   </a:t>
            </a:r>
            <a:endParaRPr lang="en-US" altLang="ko-KR" sz="1800" dirty="0">
              <a:ea typeface="굴림" charset="-127"/>
            </a:endParaRPr>
          </a:p>
          <a:p>
            <a:pPr>
              <a:buFont typeface="Arial" pitchFamily="34" charset="0"/>
              <a:buChar char="•"/>
            </a:pPr>
            <a:endParaRPr lang="en-US" altLang="ko-KR" sz="1800" dirty="0">
              <a:ea typeface="굴림" charset="-127"/>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 name="Inhaltsplatzhalter 14"/>
          <p:cNvSpPr>
            <a:spLocks noGrp="1"/>
          </p:cNvSpPr>
          <p:nvPr>
            <p:ph idx="1"/>
          </p:nvPr>
        </p:nvSpPr>
        <p:spPr>
          <a:xfrm>
            <a:off x="685800" y="1295400"/>
            <a:ext cx="7772400" cy="4114800"/>
          </a:xfrm>
        </p:spPr>
        <p:txBody>
          <a:bodyPr/>
          <a:lstStyle/>
          <a:p>
            <a:pPr>
              <a:spcBef>
                <a:spcPts val="600"/>
              </a:spcBef>
              <a:spcAft>
                <a:spcPts val="0"/>
              </a:spcAft>
              <a:buFont typeface="Arial" pitchFamily="34" charset="0"/>
              <a:buChar char="•"/>
            </a:pPr>
            <a:r>
              <a:rPr lang="en-US" sz="1600" dirty="0" smtClean="0">
                <a:solidFill>
                  <a:srgbClr val="000000"/>
                </a:solidFill>
                <a:latin typeface="Times New Roman"/>
              </a:rPr>
              <a:t> </a:t>
            </a:r>
            <a:r>
              <a:rPr lang="en-US" sz="1800" kern="1200" dirty="0" smtClean="0">
                <a:solidFill>
                  <a:srgbClr val="000000"/>
                </a:solidFill>
                <a:latin typeface="Times New Roman"/>
                <a:ea typeface="Batang"/>
              </a:rPr>
              <a:t>Tasks completed during the meeting:</a:t>
            </a:r>
            <a:endParaRPr lang="en-US" sz="1800" kern="1200" dirty="0" smtClean="0">
              <a:solidFill>
                <a:srgbClr val="000000"/>
              </a:solidFill>
              <a:latin typeface="Times New Roman" pitchFamily="18" charset="0"/>
            </a:endParaRPr>
          </a:p>
          <a:p>
            <a:pPr marL="627063" lvl="0" indent="-271463">
              <a:buNone/>
              <a:tabLst>
                <a:tab pos="627063" algn="l"/>
              </a:tabLst>
            </a:pPr>
            <a:endParaRPr lang="en-US" sz="500" dirty="0" smtClean="0">
              <a:solidFill>
                <a:srgbClr val="000000"/>
              </a:solidFill>
              <a:latin typeface="Times New Roman"/>
            </a:endParaRPr>
          </a:p>
          <a:p>
            <a:pPr marL="627063" indent="-271463">
              <a:buFont typeface="Symbol" pitchFamily="18" charset="2"/>
              <a:buChar char="-"/>
              <a:tabLst>
                <a:tab pos="627063" algn="l"/>
              </a:tabLst>
            </a:pPr>
            <a:r>
              <a:rPr lang="en-US" sz="1600" dirty="0" smtClean="0">
                <a:solidFill>
                  <a:srgbClr val="000000"/>
                </a:solidFill>
                <a:latin typeface="+mj-lt"/>
              </a:rPr>
              <a:t>Working on responses (Document </a:t>
            </a:r>
            <a:r>
              <a:rPr lang="en-US" sz="1600" b="1" dirty="0" smtClean="0">
                <a:solidFill>
                  <a:srgbClr val="000000"/>
                </a:solidFill>
                <a:latin typeface="+mj-lt"/>
              </a:rPr>
              <a:t>15-14-0186-01-003d</a:t>
            </a:r>
            <a:r>
              <a:rPr lang="en-US" sz="1600" dirty="0" smtClean="0">
                <a:solidFill>
                  <a:srgbClr val="000000"/>
                </a:solidFill>
                <a:latin typeface="+mj-lt"/>
              </a:rPr>
              <a:t>) to comments from IEEE 802.11 and John </a:t>
            </a:r>
            <a:r>
              <a:rPr lang="en-US" sz="1600" dirty="0" err="1" smtClean="0">
                <a:solidFill>
                  <a:srgbClr val="000000"/>
                </a:solidFill>
                <a:latin typeface="+mj-lt"/>
              </a:rPr>
              <a:t>d’Ambrosio</a:t>
            </a:r>
            <a:r>
              <a:rPr lang="en-US" sz="1600" dirty="0" smtClean="0">
                <a:solidFill>
                  <a:srgbClr val="000000"/>
                </a:solidFill>
                <a:latin typeface="+mj-lt"/>
              </a:rPr>
              <a:t> on the Drafts for PAR and 5C. New versions of PAR and CSD have been created (Documents </a:t>
            </a:r>
            <a:r>
              <a:rPr lang="en-US" sz="1600" b="1" dirty="0" smtClean="0">
                <a:solidFill>
                  <a:srgbClr val="000000"/>
                </a:solidFill>
                <a:latin typeface="+mj-lt"/>
              </a:rPr>
              <a:t>15-13-0523-07-0thz</a:t>
            </a:r>
            <a:r>
              <a:rPr lang="en-US" sz="1600" dirty="0" smtClean="0">
                <a:solidFill>
                  <a:srgbClr val="000000"/>
                </a:solidFill>
                <a:latin typeface="+mj-lt"/>
              </a:rPr>
              <a:t> and 1</a:t>
            </a:r>
            <a:r>
              <a:rPr lang="en-US" sz="1600" b="1" dirty="0" smtClean="0">
                <a:solidFill>
                  <a:srgbClr val="000000"/>
                </a:solidFill>
                <a:latin typeface="+mj-lt"/>
              </a:rPr>
              <a:t>5-13-0522-06-0thz</a:t>
            </a:r>
            <a:r>
              <a:rPr lang="en-US" sz="1600" dirty="0" smtClean="0">
                <a:solidFill>
                  <a:srgbClr val="000000"/>
                </a:solidFill>
                <a:latin typeface="+mj-lt"/>
              </a:rPr>
              <a:t>). </a:t>
            </a:r>
          </a:p>
          <a:p>
            <a:pPr marL="627063" indent="-271463">
              <a:buFont typeface="Symbol" pitchFamily="18" charset="2"/>
              <a:buChar char="-"/>
              <a:tabLst>
                <a:tab pos="627063" algn="l"/>
              </a:tabLst>
            </a:pPr>
            <a:r>
              <a:rPr lang="en-US" sz="1600" dirty="0" smtClean="0">
                <a:solidFill>
                  <a:srgbClr val="000000"/>
                </a:solidFill>
                <a:latin typeface="+mj-lt"/>
              </a:rPr>
              <a:t>A straw poll for a 2nd extension of the study group has passed with 7 yes/0 no/0 abstain.</a:t>
            </a:r>
          </a:p>
          <a:p>
            <a:pPr marL="627063" indent="-271463">
              <a:buFont typeface="Symbol" pitchFamily="18" charset="2"/>
              <a:buChar char="-"/>
              <a:tabLst>
                <a:tab pos="627063" algn="l"/>
              </a:tabLst>
            </a:pPr>
            <a:r>
              <a:rPr lang="en-US" sz="1600" dirty="0" smtClean="0">
                <a:solidFill>
                  <a:srgbClr val="000000"/>
                </a:solidFill>
                <a:latin typeface="+mj-lt"/>
              </a:rPr>
              <a:t>The Technical Expectation Document (Document 1</a:t>
            </a:r>
            <a:r>
              <a:rPr lang="en-US" sz="1600" b="1" dirty="0" smtClean="0">
                <a:solidFill>
                  <a:srgbClr val="000000"/>
                </a:solidFill>
                <a:latin typeface="+mj-lt"/>
              </a:rPr>
              <a:t>5-11-0745-13-0thz </a:t>
            </a:r>
            <a:r>
              <a:rPr lang="en-US" sz="1600" dirty="0" smtClean="0">
                <a:solidFill>
                  <a:srgbClr val="000000"/>
                </a:solidFill>
                <a:latin typeface="+mj-lt"/>
              </a:rPr>
              <a:t>and the living document on Study Group items (Document 1</a:t>
            </a:r>
            <a:r>
              <a:rPr lang="en-US" sz="1600" b="1" dirty="0" smtClean="0">
                <a:solidFill>
                  <a:srgbClr val="000000"/>
                </a:solidFill>
                <a:latin typeface="+mj-lt"/>
              </a:rPr>
              <a:t>5-13-0692-02-0thz</a:t>
            </a:r>
            <a:r>
              <a:rPr lang="en-US" sz="1600" dirty="0" smtClean="0">
                <a:solidFill>
                  <a:srgbClr val="000000"/>
                </a:solidFill>
                <a:latin typeface="+mj-lt"/>
              </a:rPr>
              <a:t>) have been reviewed and no updates have been made. The documents will be closed once the Study Group has been closed. Relevant of the TED will be transferred to the corresponding documents of the potential TG 3d. A new TED will be established within the IG THz.</a:t>
            </a:r>
          </a:p>
          <a:p>
            <a:pPr lvl="0" indent="11113">
              <a:buNone/>
            </a:pPr>
            <a:endParaRPr lang="de-DE" sz="1600" dirty="0" smtClean="0">
              <a:solidFill>
                <a:srgbClr val="000000"/>
              </a:solidFill>
              <a:latin typeface="Times New Roman"/>
            </a:endParaRPr>
          </a:p>
          <a:p>
            <a:endParaRPr lang="de-DE" dirty="0" smtClean="0"/>
          </a:p>
          <a:p>
            <a:pPr>
              <a:buFont typeface="Arial" pitchFamily="34" charset="0"/>
              <a:buChar char="•"/>
              <a:defRPr/>
            </a:pPr>
            <a:endParaRPr lang="de-DE" sz="600" dirty="0" smtClean="0">
              <a:latin typeface="+mj-lt"/>
            </a:endParaRPr>
          </a:p>
          <a:p>
            <a:pPr>
              <a:buNone/>
              <a:defRPr/>
            </a:pPr>
            <a:r>
              <a:rPr lang="en-US" sz="1800" b="1" dirty="0" smtClean="0">
                <a:latin typeface="+mj-lt"/>
              </a:rPr>
              <a:t>	</a:t>
            </a:r>
            <a:endParaRPr lang="de-DE" sz="1800" dirty="0" smtClean="0">
              <a:latin typeface="+mj-lt"/>
            </a:endParaRPr>
          </a:p>
          <a:p>
            <a:pPr>
              <a:buFontTx/>
              <a:buNone/>
              <a:defRPr/>
            </a:pPr>
            <a:endParaRPr lang="de-DE" sz="1800" dirty="0">
              <a:latin typeface="+mj-lt"/>
            </a:endParaRPr>
          </a:p>
        </p:txBody>
      </p:sp>
      <p:sp>
        <p:nvSpPr>
          <p:cNvPr id="14340" name="Fußzeilenplatzhalter 2"/>
          <p:cNvSpPr>
            <a:spLocks noGrp="1"/>
          </p:cNvSpPr>
          <p:nvPr>
            <p:ph type="ftr" sz="quarter" idx="11"/>
          </p:nvPr>
        </p:nvSpPr>
        <p:spPr>
          <a:noFill/>
        </p:spPr>
        <p:txBody>
          <a:bodyPr/>
          <a:lstStyle/>
          <a:p>
            <a:r>
              <a:rPr lang="en-US" smtClean="0"/>
              <a:t>Thomas Kürner, TU Braunschweig</a:t>
            </a:r>
          </a:p>
        </p:txBody>
      </p:sp>
      <p:sp>
        <p:nvSpPr>
          <p:cNvPr id="14341" name="Foliennummernplatzhalter 5"/>
          <p:cNvSpPr>
            <a:spLocks noGrp="1"/>
          </p:cNvSpPr>
          <p:nvPr>
            <p:ph type="sldNum" sz="quarter" idx="12"/>
          </p:nvPr>
        </p:nvSpPr>
        <p:spPr>
          <a:noFill/>
        </p:spPr>
        <p:txBody>
          <a:bodyPr/>
          <a:lstStyle/>
          <a:p>
            <a:r>
              <a:rPr lang="en-US" smtClean="0"/>
              <a:t>Slide </a:t>
            </a:r>
            <a:fld id="{D96152A4-2865-47F8-B4F7-DE583E80CDE2}" type="slidenum">
              <a:rPr lang="en-US" smtClean="0"/>
              <a:pPr/>
              <a:t>2</a:t>
            </a:fld>
            <a:endParaRPr lang="en-US" smtClean="0"/>
          </a:p>
        </p:txBody>
      </p:sp>
      <p:sp>
        <p:nvSpPr>
          <p:cNvPr id="14342" name="Text Box 4"/>
          <p:cNvSpPr txBox="1">
            <a:spLocks noChangeArrowheads="1"/>
          </p:cNvSpPr>
          <p:nvPr/>
        </p:nvSpPr>
        <p:spPr bwMode="auto">
          <a:xfrm>
            <a:off x="1219200" y="762000"/>
            <a:ext cx="7380547" cy="461665"/>
          </a:xfrm>
          <a:prstGeom prst="rect">
            <a:avLst/>
          </a:prstGeom>
          <a:noFill/>
          <a:ln w="9525">
            <a:noFill/>
            <a:miter lim="800000"/>
            <a:headEnd/>
            <a:tailEnd/>
          </a:ln>
        </p:spPr>
        <p:txBody>
          <a:bodyPr wrap="none">
            <a:spAutoFit/>
          </a:bodyPr>
          <a:lstStyle/>
          <a:p>
            <a:r>
              <a:rPr lang="en-US" sz="2400" dirty="0">
                <a:solidFill>
                  <a:srgbClr val="FF3300"/>
                </a:solidFill>
              </a:rPr>
              <a:t>Closing Plenary Meeting </a:t>
            </a:r>
            <a:r>
              <a:rPr lang="en-US" sz="2400" dirty="0" smtClean="0">
                <a:solidFill>
                  <a:srgbClr val="FF3300"/>
                </a:solidFill>
              </a:rPr>
              <a:t>Report </a:t>
            </a:r>
            <a:r>
              <a:rPr lang="en-US" sz="2400" dirty="0">
                <a:solidFill>
                  <a:srgbClr val="FF3300"/>
                </a:solidFill>
              </a:rPr>
              <a:t>for </a:t>
            </a:r>
            <a:r>
              <a:rPr lang="en-US" sz="2400" dirty="0" smtClean="0">
                <a:solidFill>
                  <a:srgbClr val="FF3300"/>
                </a:solidFill>
              </a:rPr>
              <a:t>SG 100G Group </a:t>
            </a:r>
            <a:r>
              <a:rPr lang="en-US" sz="2400" dirty="0" smtClean="0">
                <a:solidFill>
                  <a:srgbClr val="FF3300"/>
                </a:solidFill>
              </a:rPr>
              <a:t>(2/2)</a:t>
            </a:r>
            <a:endParaRPr lang="en-US" sz="2400" dirty="0">
              <a:solidFill>
                <a:srgbClr val="FF3300"/>
              </a:solidFill>
            </a:endParaRPr>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March  2014</a:t>
            </a:r>
            <a:endParaRPr lang="en-US"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3</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approve</a:t>
            </a:r>
            <a:r>
              <a:rPr lang="de-DE" sz="3200" dirty="0" smtClean="0"/>
              <a:t> </a:t>
            </a:r>
            <a:r>
              <a:rPr lang="de-DE" sz="3200" dirty="0" err="1" smtClean="0"/>
              <a:t>the</a:t>
            </a:r>
            <a:r>
              <a:rPr lang="de-DE" sz="3200" dirty="0" smtClean="0"/>
              <a:t> SG 100G PAR </a:t>
            </a:r>
            <a:r>
              <a:rPr lang="de-DE" sz="3200" dirty="0" err="1" smtClean="0"/>
              <a:t>and</a:t>
            </a:r>
            <a:r>
              <a:rPr lang="de-DE" sz="3200" dirty="0" smtClean="0"/>
              <a:t> 5C</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smtClean="0">
                <a:solidFill>
                  <a:schemeClr val="tx1"/>
                </a:solidFill>
                <a:latin typeface="+mn-lt"/>
                <a:ea typeface="+mn-ea"/>
                <a:cs typeface="+mn-cs"/>
              </a:rPr>
              <a:t>The Study Group 3d 100G </a:t>
            </a:r>
            <a:r>
              <a:rPr lang="de-DE" sz="2000" i="1" dirty="0" err="1" smtClean="0">
                <a:solidFill>
                  <a:schemeClr val="tx1"/>
                </a:solidFill>
                <a:latin typeface="+mn-lt"/>
                <a:ea typeface="+mn-ea"/>
                <a:cs typeface="+mn-cs"/>
              </a:rPr>
              <a:t>asks</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Working Group </a:t>
            </a:r>
            <a:r>
              <a:rPr lang="de-DE" sz="2000" i="1" dirty="0" err="1" smtClean="0">
                <a:solidFill>
                  <a:schemeClr val="tx1"/>
                </a:solidFill>
                <a:latin typeface="+mn-lt"/>
                <a:ea typeface="+mn-ea"/>
                <a:cs typeface="+mn-cs"/>
              </a:rPr>
              <a:t>to</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put</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forward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PAR </a:t>
            </a:r>
            <a:r>
              <a:rPr lang="de-DE" sz="2000" i="1" dirty="0" err="1" smtClean="0">
                <a:solidFill>
                  <a:schemeClr val="tx1"/>
                </a:solidFill>
                <a:latin typeface="+mn-lt"/>
                <a:ea typeface="+mn-ea"/>
                <a:cs typeface="+mn-cs"/>
              </a:rPr>
              <a:t>and</a:t>
            </a:r>
            <a:r>
              <a:rPr lang="de-DE" sz="2000" i="1" dirty="0" smtClean="0">
                <a:solidFill>
                  <a:schemeClr val="tx1"/>
                </a:solidFill>
                <a:latin typeface="+mn-lt"/>
                <a:ea typeface="+mn-ea"/>
                <a:cs typeface="+mn-cs"/>
              </a:rPr>
              <a:t> CSD on</a:t>
            </a:r>
            <a:r>
              <a:rPr lang="de-DE" sz="2000" i="1" dirty="0">
                <a:solidFill>
                  <a:schemeClr val="tx1"/>
                </a:solidFill>
                <a:latin typeface="+mn-lt"/>
                <a:ea typeface="+mn-ea"/>
                <a:cs typeface="+mn-cs"/>
              </a:rPr>
              <a:t> </a:t>
            </a:r>
            <a:r>
              <a:rPr lang="de-DE" sz="2000" i="1" dirty="0" smtClean="0"/>
              <a:t>“</a:t>
            </a:r>
            <a:r>
              <a:rPr lang="en-US" sz="2000" i="1" dirty="0" smtClean="0">
                <a:solidFill>
                  <a:schemeClr val="tx1"/>
                </a:solidFill>
                <a:latin typeface="+mn-lt"/>
                <a:ea typeface="+mn-ea"/>
                <a:cs typeface="+mn-cs"/>
              </a:rPr>
              <a:t>100 </a:t>
            </a:r>
            <a:r>
              <a:rPr lang="en-US" sz="2000" i="1" dirty="0" err="1" smtClean="0">
                <a:solidFill>
                  <a:schemeClr val="tx1"/>
                </a:solidFill>
                <a:latin typeface="+mn-lt"/>
                <a:ea typeface="+mn-ea"/>
                <a:cs typeface="+mn-cs"/>
              </a:rPr>
              <a:t>Gbit</a:t>
            </a:r>
            <a:r>
              <a:rPr lang="en-US" sz="2000" i="1" dirty="0" smtClean="0">
                <a:solidFill>
                  <a:schemeClr val="tx1"/>
                </a:solidFill>
                <a:latin typeface="+mn-lt"/>
                <a:ea typeface="+mn-ea"/>
                <a:cs typeface="+mn-cs"/>
              </a:rPr>
              <a:t>/s over </a:t>
            </a:r>
            <a:r>
              <a:rPr lang="en-US" sz="2000" i="1" dirty="0">
                <a:solidFill>
                  <a:schemeClr val="tx1"/>
                </a:solidFill>
                <a:latin typeface="+mn-lt"/>
                <a:ea typeface="+mn-ea"/>
                <a:cs typeface="+mn-cs"/>
              </a:rPr>
              <a:t>beam switchable wireless point-to-point </a:t>
            </a:r>
            <a:r>
              <a:rPr lang="en-US" sz="2000" i="1" dirty="0" smtClean="0">
                <a:solidFill>
                  <a:schemeClr val="tx1"/>
                </a:solidFill>
                <a:latin typeface="+mn-lt"/>
                <a:ea typeface="+mn-ea"/>
                <a:cs typeface="+mn-cs"/>
              </a:rPr>
              <a:t>links” to the EC.</a:t>
            </a:r>
            <a:r>
              <a:rPr lang="en-US" sz="2000" i="1" dirty="0">
                <a:solidFill>
                  <a:schemeClr val="tx1"/>
                </a:solidFill>
                <a:latin typeface="+mn-lt"/>
                <a:ea typeface="+mn-ea"/>
                <a:cs typeface="+mn-cs"/>
              </a:rPr>
              <a:t> </a:t>
            </a:r>
            <a:endParaRPr lang="de-DE" sz="2000" i="1"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Thomas Kürner</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Hosako</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Upon </a:t>
            </a:r>
            <a:r>
              <a:rPr lang="de-DE" sz="2000" dirty="0" err="1">
                <a:solidFill>
                  <a:schemeClr val="tx1"/>
                </a:solidFill>
                <a:latin typeface="+mn-lt"/>
                <a:ea typeface="+mn-ea"/>
                <a:cs typeface="+mn-cs"/>
              </a:rPr>
              <a:t>no</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discussion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vote</a:t>
            </a:r>
            <a:r>
              <a:rPr lang="de-DE" sz="2000" dirty="0">
                <a:solidFill>
                  <a:schemeClr val="tx1"/>
                </a:solidFill>
                <a:latin typeface="+mn-lt"/>
                <a:ea typeface="+mn-ea"/>
                <a:cs typeface="+mn-cs"/>
              </a:rPr>
              <a:t> was </a:t>
            </a:r>
            <a:r>
              <a:rPr lang="de-DE" sz="2000" dirty="0" err="1">
                <a:solidFill>
                  <a:schemeClr val="tx1"/>
                </a:solidFill>
                <a:latin typeface="+mn-lt"/>
                <a:ea typeface="+mn-ea"/>
                <a:cs typeface="+mn-cs"/>
              </a:rPr>
              <a:t>taken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with</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results</a:t>
            </a:r>
            <a:r>
              <a:rPr lang="de-DE" sz="2000" dirty="0">
                <a:solidFill>
                  <a:schemeClr val="tx1"/>
                </a:solidFill>
                <a:latin typeface="+mn-lt"/>
                <a:ea typeface="+mn-ea"/>
                <a:cs typeface="+mn-cs"/>
              </a:rPr>
              <a:t> of ?/?/?, </a:t>
            </a:r>
            <a:r>
              <a:rPr lang="de-DE" sz="2000" dirty="0" err="1">
                <a:solidFill>
                  <a:schemeClr val="tx1"/>
                </a:solidFill>
                <a:latin typeface="+mn-lt"/>
                <a:ea typeface="+mn-ea"/>
                <a:cs typeface="+mn-cs"/>
              </a:rPr>
              <a:t>motion</a:t>
            </a:r>
            <a:endParaRPr lang="de-DE" sz="2000" dirty="0">
              <a:solidFill>
                <a:schemeClr val="tx1"/>
              </a:solidFill>
              <a:latin typeface="+mn-lt"/>
              <a:ea typeface="+mn-ea"/>
              <a:cs typeface="+mn-cs"/>
            </a:endParaRPr>
          </a:p>
          <a:p>
            <a:endParaRPr lang="de-DE" sz="1800" dirty="0"/>
          </a:p>
        </p:txBody>
      </p:sp>
      <p:sp>
        <p:nvSpPr>
          <p:cNvPr id="8" name="Datumsplatzhalter 3"/>
          <p:cNvSpPr>
            <a:spLocks noGrp="1"/>
          </p:cNvSpPr>
          <p:nvPr>
            <p:ph type="dt" sz="quarter" idx="10"/>
          </p:nvPr>
        </p:nvSpPr>
        <p:spPr>
          <a:xfrm>
            <a:off x="685800" y="377825"/>
            <a:ext cx="1600200" cy="215900"/>
          </a:xfrm>
          <a:noFill/>
        </p:spPr>
        <p:txBody>
          <a:bodyPr/>
          <a:lstStyle/>
          <a:p>
            <a:r>
              <a:rPr lang="en-US" dirty="0" smtClean="0"/>
              <a:t>March  </a:t>
            </a:r>
            <a:r>
              <a:rPr lang="en-US" dirty="0" smtClean="0"/>
              <a:t>2014</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ußzeilenplatzhalter 4"/>
          <p:cNvSpPr>
            <a:spLocks noGrp="1"/>
          </p:cNvSpPr>
          <p:nvPr>
            <p:ph type="ftr" sz="quarter" idx="11"/>
          </p:nvPr>
        </p:nvSpPr>
        <p:spPr/>
        <p:txBody>
          <a:bodyPr/>
          <a:lstStyle/>
          <a:p>
            <a:r>
              <a:rPr lang="en-US" dirty="0" smtClean="0"/>
              <a:t>Thomas Kürner, TU Braunschweig</a:t>
            </a:r>
            <a:endParaRPr lang="en-US" dirty="0"/>
          </a:p>
        </p:txBody>
      </p:sp>
      <p:sp>
        <p:nvSpPr>
          <p:cNvPr id="6" name="Foliennummernplatzhalter 5"/>
          <p:cNvSpPr>
            <a:spLocks noGrp="1"/>
          </p:cNvSpPr>
          <p:nvPr>
            <p:ph type="sldNum" sz="quarter" idx="12"/>
          </p:nvPr>
        </p:nvSpPr>
        <p:spPr/>
        <p:txBody>
          <a:bodyPr/>
          <a:lstStyle/>
          <a:p>
            <a:r>
              <a:rPr lang="en-US"/>
              <a:t>Slide </a:t>
            </a:r>
            <a:fld id="{05D9E2E7-EFAB-4C6F-8570-698C7A3C8A06}" type="slidenum">
              <a:rPr lang="en-US"/>
              <a:pPr/>
              <a:t>4</a:t>
            </a:fld>
            <a:endParaRPr lang="en-US"/>
          </a:p>
        </p:txBody>
      </p:sp>
      <p:sp>
        <p:nvSpPr>
          <p:cNvPr id="4098" name="Rectangle 2"/>
          <p:cNvSpPr>
            <a:spLocks noGrp="1" noChangeArrowheads="1"/>
          </p:cNvSpPr>
          <p:nvPr>
            <p:ph type="title"/>
          </p:nvPr>
        </p:nvSpPr>
        <p:spPr>
          <a:ln/>
        </p:spPr>
        <p:txBody>
          <a:bodyPr/>
          <a:lstStyle/>
          <a:p>
            <a:r>
              <a:rPr lang="de-DE" sz="3200" dirty="0" smtClean="0"/>
              <a:t>Motion </a:t>
            </a:r>
            <a:r>
              <a:rPr lang="de-DE" sz="3200" dirty="0" err="1" smtClean="0"/>
              <a:t>to</a:t>
            </a:r>
            <a:r>
              <a:rPr lang="de-DE" sz="3200" dirty="0" smtClean="0"/>
              <a:t> </a:t>
            </a:r>
            <a:r>
              <a:rPr lang="de-DE" sz="3200" dirty="0" err="1" smtClean="0"/>
              <a:t>extend</a:t>
            </a:r>
            <a:r>
              <a:rPr lang="de-DE" sz="3200" dirty="0" smtClean="0"/>
              <a:t> </a:t>
            </a:r>
            <a:r>
              <a:rPr lang="de-DE" sz="3200" dirty="0" err="1" smtClean="0"/>
              <a:t>the</a:t>
            </a:r>
            <a:r>
              <a:rPr lang="de-DE" sz="3200" dirty="0" smtClean="0"/>
              <a:t> SG 100G</a:t>
            </a:r>
            <a:endParaRPr lang="de-DE" sz="3200" dirty="0"/>
          </a:p>
        </p:txBody>
      </p:sp>
      <p:sp>
        <p:nvSpPr>
          <p:cNvPr id="4099" name="Rectangle 3"/>
          <p:cNvSpPr>
            <a:spLocks noGrp="1" noChangeArrowheads="1"/>
          </p:cNvSpPr>
          <p:nvPr>
            <p:ph type="body" idx="1"/>
          </p:nvPr>
        </p:nvSpPr>
        <p:spPr>
          <a:ln/>
        </p:spPr>
        <p:txBody>
          <a:bodyPr/>
          <a:lstStyle/>
          <a:p>
            <a:r>
              <a:rPr lang="de-DE" sz="2000" dirty="0">
                <a:solidFill>
                  <a:schemeClr val="tx1"/>
                </a:solidFill>
                <a:latin typeface="+mn-lt"/>
                <a:ea typeface="+mn-ea"/>
                <a:cs typeface="+mn-cs"/>
              </a:rPr>
              <a:t>Motion: </a:t>
            </a:r>
            <a:r>
              <a:rPr lang="de-DE" sz="2000" i="1" dirty="0" err="1">
                <a:solidFill>
                  <a:schemeClr val="tx1"/>
                </a:solidFill>
                <a:latin typeface="+mn-lt"/>
                <a:ea typeface="+mn-ea"/>
                <a:cs typeface="+mn-cs"/>
              </a:rPr>
              <a:t>that</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802.15 Working Group </a:t>
            </a:r>
            <a:r>
              <a:rPr lang="de-DE" sz="2000" i="1" dirty="0" err="1">
                <a:solidFill>
                  <a:schemeClr val="tx1"/>
                </a:solidFill>
                <a:latin typeface="+mn-lt"/>
                <a:ea typeface="+mn-ea"/>
                <a:cs typeface="+mn-cs"/>
              </a:rPr>
              <a:t>seeks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approval</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from</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802 EC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smtClean="0">
                <a:solidFill>
                  <a:schemeClr val="tx1"/>
                </a:solidFill>
                <a:latin typeface="+mn-lt"/>
                <a:ea typeface="+mn-ea"/>
                <a:cs typeface="+mn-cs"/>
              </a:rPr>
              <a:t>extend</a:t>
            </a:r>
            <a:r>
              <a:rPr lang="de-DE" sz="2000" i="1" dirty="0" smtClean="0">
                <a:solidFill>
                  <a:schemeClr val="tx1"/>
                </a:solidFill>
                <a:latin typeface="+mn-lt"/>
                <a:ea typeface="+mn-ea"/>
                <a:cs typeface="+mn-cs"/>
              </a:rPr>
              <a:t> </a:t>
            </a:r>
            <a:r>
              <a:rPr lang="de-DE" sz="2000" i="1" dirty="0" err="1" smtClean="0">
                <a:solidFill>
                  <a:schemeClr val="tx1"/>
                </a:solidFill>
                <a:latin typeface="+mn-lt"/>
                <a:ea typeface="+mn-ea"/>
                <a:cs typeface="+mn-cs"/>
              </a:rPr>
              <a:t>the</a:t>
            </a:r>
            <a:r>
              <a:rPr lang="de-DE" sz="2000" i="1" dirty="0" smtClean="0">
                <a:solidFill>
                  <a:schemeClr val="tx1"/>
                </a:solidFill>
                <a:latin typeface="+mn-lt"/>
                <a:ea typeface="+mn-ea"/>
                <a:cs typeface="+mn-cs"/>
              </a:rPr>
              <a:t> </a:t>
            </a:r>
            <a:r>
              <a:rPr lang="de-DE" sz="2000" i="1" dirty="0" err="1">
                <a:solidFill>
                  <a:schemeClr val="tx1"/>
                </a:solidFill>
                <a:latin typeface="+mn-lt"/>
                <a:ea typeface="+mn-ea"/>
                <a:cs typeface="+mn-cs"/>
              </a:rPr>
              <a:t>study</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group</a:t>
            </a:r>
            <a:r>
              <a:rPr lang="de-DE" sz="2000" i="1" dirty="0">
                <a:solidFill>
                  <a:schemeClr val="tx1"/>
                </a:solidFill>
                <a:latin typeface="+mn-lt"/>
                <a:ea typeface="+mn-ea"/>
                <a:cs typeface="+mn-cs"/>
              </a:rPr>
              <a:t> in 802.15 </a:t>
            </a:r>
            <a:r>
              <a:rPr lang="de-DE" sz="2000" i="1" dirty="0" err="1">
                <a:solidFill>
                  <a:schemeClr val="tx1"/>
                </a:solidFill>
                <a:latin typeface="+mn-lt"/>
                <a:ea typeface="+mn-ea"/>
                <a:cs typeface="+mn-cs"/>
              </a:rPr>
              <a:t>to</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develop</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the</a:t>
            </a:r>
            <a:r>
              <a:rPr lang="de-DE" sz="2000" i="1" dirty="0">
                <a:solidFill>
                  <a:schemeClr val="tx1"/>
                </a:solidFill>
                <a:latin typeface="+mn-lt"/>
                <a:ea typeface="+mn-ea"/>
                <a:cs typeface="+mn-cs"/>
              </a:rPr>
              <a:t> PAR </a:t>
            </a:r>
            <a:r>
              <a:rPr lang="de-DE" sz="2000" i="1" dirty="0" err="1">
                <a:solidFill>
                  <a:schemeClr val="tx1"/>
                </a:solidFill>
                <a:latin typeface="+mn-lt"/>
                <a:ea typeface="+mn-ea"/>
                <a:cs typeface="+mn-cs"/>
              </a:rPr>
              <a:t>and</a:t>
            </a:r>
            <a:r>
              <a:rPr lang="de-DE" sz="2000" i="1" dirty="0">
                <a:solidFill>
                  <a:schemeClr val="tx1"/>
                </a:solidFill>
                <a:latin typeface="+mn-lt"/>
                <a:ea typeface="+mn-ea"/>
                <a:cs typeface="+mn-cs"/>
              </a:rPr>
              <a:t> 5c </a:t>
            </a:r>
            <a:r>
              <a:rPr lang="de-DE" sz="2000" i="1" dirty="0" err="1">
                <a:solidFill>
                  <a:schemeClr val="tx1"/>
                </a:solidFill>
                <a:latin typeface="+mn-lt"/>
                <a:ea typeface="+mn-ea"/>
                <a:cs typeface="+mn-cs"/>
              </a:rPr>
              <a:t>documents</a:t>
            </a:r>
            <a:r>
              <a:rPr lang="de-DE" sz="2000" i="1" dirty="0">
                <a:solidFill>
                  <a:schemeClr val="tx1"/>
                </a:solidFill>
                <a:latin typeface="+mn-lt"/>
                <a:ea typeface="+mn-ea"/>
                <a:cs typeface="+mn-cs"/>
              </a:rPr>
              <a:t> </a:t>
            </a:r>
            <a:r>
              <a:rPr lang="de-DE" sz="2000" i="1" dirty="0" err="1">
                <a:solidFill>
                  <a:schemeClr val="tx1"/>
                </a:solidFill>
                <a:latin typeface="+mn-lt"/>
                <a:ea typeface="+mn-ea"/>
                <a:cs typeface="+mn-cs"/>
              </a:rPr>
              <a:t>for</a:t>
            </a:r>
            <a:r>
              <a:rPr lang="de-DE" sz="2000" i="1" dirty="0">
                <a:solidFill>
                  <a:schemeClr val="tx1"/>
                </a:solidFill>
                <a:latin typeface="+mn-lt"/>
                <a:ea typeface="+mn-ea"/>
                <a:cs typeface="+mn-cs"/>
              </a:rPr>
              <a:t> </a:t>
            </a:r>
            <a:r>
              <a:rPr lang="en-US" sz="2000" dirty="0">
                <a:solidFill>
                  <a:schemeClr val="tx1"/>
                </a:solidFill>
                <a:latin typeface="+mn-lt"/>
                <a:ea typeface="+mn-ea"/>
                <a:cs typeface="+mn-cs"/>
              </a:rPr>
              <a:t>100 </a:t>
            </a:r>
            <a:r>
              <a:rPr lang="en-US" sz="2000" dirty="0" err="1" smtClean="0">
                <a:solidFill>
                  <a:schemeClr val="tx1"/>
                </a:solidFill>
                <a:latin typeface="+mn-lt"/>
                <a:ea typeface="+mn-ea"/>
                <a:cs typeface="+mn-cs"/>
              </a:rPr>
              <a:t>Gbit</a:t>
            </a:r>
            <a:r>
              <a:rPr lang="en-US" sz="2000" dirty="0" smtClean="0">
                <a:solidFill>
                  <a:schemeClr val="tx1"/>
                </a:solidFill>
                <a:latin typeface="+mn-lt"/>
                <a:ea typeface="+mn-ea"/>
                <a:cs typeface="+mn-cs"/>
              </a:rPr>
              <a:t>/s over </a:t>
            </a:r>
            <a:r>
              <a:rPr lang="en-US" sz="2000" dirty="0">
                <a:solidFill>
                  <a:schemeClr val="tx1"/>
                </a:solidFill>
                <a:latin typeface="+mn-lt"/>
                <a:ea typeface="+mn-ea"/>
                <a:cs typeface="+mn-cs"/>
              </a:rPr>
              <a:t>beam switchable wireless point-to-point links</a:t>
            </a:r>
            <a:r>
              <a:rPr lang="en-US" sz="2000" i="1" dirty="0">
                <a:solidFill>
                  <a:schemeClr val="tx1"/>
                </a:solidFill>
                <a:latin typeface="+mn-lt"/>
                <a:ea typeface="+mn-ea"/>
                <a:cs typeface="+mn-cs"/>
              </a:rPr>
              <a:t> </a:t>
            </a:r>
            <a:endParaRPr lang="de-DE" sz="2000" dirty="0">
              <a:solidFill>
                <a:schemeClr val="tx1"/>
              </a:solidFill>
              <a:latin typeface="+mn-lt"/>
              <a:ea typeface="+mn-ea"/>
              <a:cs typeface="+mn-cs"/>
            </a:endParaRPr>
          </a:p>
          <a:p>
            <a:r>
              <a:rPr lang="de-DE" sz="2000" dirty="0" err="1">
                <a:solidFill>
                  <a:schemeClr val="tx1"/>
                </a:solidFill>
                <a:latin typeface="+mn-lt"/>
                <a:ea typeface="+mn-ea"/>
                <a:cs typeface="+mn-cs"/>
              </a:rPr>
              <a:t>Moved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Thomas Kuerner</a:t>
            </a:r>
          </a:p>
          <a:p>
            <a:r>
              <a:rPr lang="de-DE" sz="2000" dirty="0" err="1">
                <a:solidFill>
                  <a:schemeClr val="tx1"/>
                </a:solidFill>
                <a:latin typeface="+mn-lt"/>
                <a:ea typeface="+mn-ea"/>
                <a:cs typeface="+mn-cs"/>
              </a:rPr>
              <a:t>Seconded</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by</a:t>
            </a:r>
            <a:r>
              <a:rPr lang="de-DE" sz="2000" dirty="0">
                <a:solidFill>
                  <a:schemeClr val="tx1"/>
                </a:solidFill>
                <a:latin typeface="+mn-lt"/>
                <a:ea typeface="+mn-ea"/>
                <a:cs typeface="+mn-cs"/>
              </a:rPr>
              <a:t> </a:t>
            </a:r>
            <a:r>
              <a:rPr lang="de-DE" sz="2000" dirty="0" smtClean="0">
                <a:solidFill>
                  <a:schemeClr val="tx1"/>
                </a:solidFill>
                <a:latin typeface="+mn-lt"/>
                <a:ea typeface="+mn-ea"/>
                <a:cs typeface="+mn-cs"/>
              </a:rPr>
              <a:t>Iwao Hosako</a:t>
            </a:r>
            <a:endParaRPr lang="de-DE" sz="2000" dirty="0">
              <a:solidFill>
                <a:schemeClr val="tx1"/>
              </a:solidFill>
              <a:latin typeface="+mn-lt"/>
              <a:ea typeface="+mn-ea"/>
              <a:cs typeface="+mn-cs"/>
            </a:endParaRPr>
          </a:p>
          <a:p>
            <a:r>
              <a:rPr lang="de-DE" sz="2000" dirty="0">
                <a:solidFill>
                  <a:schemeClr val="tx1"/>
                </a:solidFill>
                <a:latin typeface="+mn-lt"/>
                <a:ea typeface="+mn-ea"/>
                <a:cs typeface="+mn-cs"/>
              </a:rPr>
              <a:t>Upon </a:t>
            </a:r>
            <a:r>
              <a:rPr lang="de-DE" sz="2000" dirty="0" err="1">
                <a:solidFill>
                  <a:schemeClr val="tx1"/>
                </a:solidFill>
                <a:latin typeface="+mn-lt"/>
                <a:ea typeface="+mn-ea"/>
                <a:cs typeface="+mn-cs"/>
              </a:rPr>
              <a:t>no</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discussion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vote</a:t>
            </a:r>
            <a:r>
              <a:rPr lang="de-DE" sz="2000" dirty="0">
                <a:solidFill>
                  <a:schemeClr val="tx1"/>
                </a:solidFill>
                <a:latin typeface="+mn-lt"/>
                <a:ea typeface="+mn-ea"/>
                <a:cs typeface="+mn-cs"/>
              </a:rPr>
              <a:t> was </a:t>
            </a:r>
            <a:r>
              <a:rPr lang="de-DE" sz="2000" dirty="0" err="1">
                <a:solidFill>
                  <a:schemeClr val="tx1"/>
                </a:solidFill>
                <a:latin typeface="+mn-lt"/>
                <a:ea typeface="+mn-ea"/>
                <a:cs typeface="+mn-cs"/>
              </a:rPr>
              <a:t>taken</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with</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the</a:t>
            </a:r>
            <a:r>
              <a:rPr lang="de-DE" sz="2000" dirty="0">
                <a:solidFill>
                  <a:schemeClr val="tx1"/>
                </a:solidFill>
                <a:latin typeface="+mn-lt"/>
                <a:ea typeface="+mn-ea"/>
                <a:cs typeface="+mn-cs"/>
              </a:rPr>
              <a:t> </a:t>
            </a:r>
            <a:r>
              <a:rPr lang="de-DE" sz="2000" dirty="0" err="1">
                <a:solidFill>
                  <a:schemeClr val="tx1"/>
                </a:solidFill>
                <a:latin typeface="+mn-lt"/>
                <a:ea typeface="+mn-ea"/>
                <a:cs typeface="+mn-cs"/>
              </a:rPr>
              <a:t>results</a:t>
            </a:r>
            <a:r>
              <a:rPr lang="de-DE" sz="2000" dirty="0">
                <a:solidFill>
                  <a:schemeClr val="tx1"/>
                </a:solidFill>
                <a:latin typeface="+mn-lt"/>
                <a:ea typeface="+mn-ea"/>
                <a:cs typeface="+mn-cs"/>
              </a:rPr>
              <a:t> of ?/?/?, </a:t>
            </a:r>
            <a:r>
              <a:rPr lang="de-DE" sz="2000" dirty="0" err="1" smtClean="0">
                <a:solidFill>
                  <a:schemeClr val="tx1"/>
                </a:solidFill>
                <a:latin typeface="+mn-lt"/>
                <a:ea typeface="+mn-ea"/>
                <a:cs typeface="+mn-cs"/>
              </a:rPr>
              <a:t>motion</a:t>
            </a:r>
            <a:endParaRPr lang="de-DE" sz="2000" dirty="0">
              <a:solidFill>
                <a:schemeClr val="tx1"/>
              </a:solidFill>
              <a:latin typeface="+mn-lt"/>
              <a:ea typeface="+mn-ea"/>
              <a:cs typeface="+mn-cs"/>
            </a:endParaRPr>
          </a:p>
          <a:p>
            <a:endParaRPr lang="de-DE" sz="1800" dirty="0"/>
          </a:p>
        </p:txBody>
      </p:sp>
      <p:sp>
        <p:nvSpPr>
          <p:cNvPr id="7" name="Datumsplatzhalter 3"/>
          <p:cNvSpPr>
            <a:spLocks noGrp="1"/>
          </p:cNvSpPr>
          <p:nvPr>
            <p:ph type="dt" sz="quarter" idx="10"/>
          </p:nvPr>
        </p:nvSpPr>
        <p:spPr>
          <a:xfrm>
            <a:off x="685800" y="377825"/>
            <a:ext cx="1600200" cy="215900"/>
          </a:xfrm>
          <a:noFill/>
        </p:spPr>
        <p:txBody>
          <a:bodyPr/>
          <a:lstStyle/>
          <a:p>
            <a:r>
              <a:rPr lang="en-US" dirty="0" smtClean="0"/>
              <a:t>March  </a:t>
            </a:r>
            <a:r>
              <a:rPr lang="en-US" dirty="0" smtClean="0"/>
              <a:t>2014</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IEEE-P802_15">
      <a:majorFont>
        <a:latin typeface="Times New Roman"/>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IEEE-P802_15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EEE-P802_15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IEEE-P802_15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IEEE-P802_15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IEEE-P802_15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IEEE-P802_15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IEEE-P802_15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0</TotalTime>
  <Words>422</Words>
  <Application>Microsoft Office PowerPoint</Application>
  <PresentationFormat>Bildschirmpräsentation (4:3)</PresentationFormat>
  <Paragraphs>63</Paragraphs>
  <Slides>4</Slides>
  <Notes>3</Notes>
  <HiddenSlides>0</HiddenSlides>
  <MMClips>0</MMClips>
  <ScaleCrop>false</ScaleCrop>
  <HeadingPairs>
    <vt:vector size="4" baseType="variant">
      <vt:variant>
        <vt:lpstr>Design</vt:lpstr>
      </vt:variant>
      <vt:variant>
        <vt:i4>1</vt:i4>
      </vt:variant>
      <vt:variant>
        <vt:lpstr>Folientitel</vt:lpstr>
      </vt:variant>
      <vt:variant>
        <vt:i4>4</vt:i4>
      </vt:variant>
    </vt:vector>
  </HeadingPairs>
  <TitlesOfParts>
    <vt:vector size="5" baseType="lpstr">
      <vt:lpstr>IEEE-P802_15</vt:lpstr>
      <vt:lpstr>Folie 1</vt:lpstr>
      <vt:lpstr>Folie 2</vt:lpstr>
      <vt:lpstr>Motion to approve the SG 100G PAR and 5C</vt:lpstr>
      <vt:lpstr>Motion to extend the SG 100G</vt:lpstr>
    </vt:vector>
  </TitlesOfParts>
  <Company>Intel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Call for THz Contributions</dc:title>
  <dc:creator>Richard D Roberts</dc:creator>
  <dc:description>802.15-08/0060r1</dc:description>
  <cp:lastModifiedBy>Thomas Kürner</cp:lastModifiedBy>
  <cp:revision>134</cp:revision>
  <cp:lastPrinted>1998-02-10T13:28:06Z</cp:lastPrinted>
  <dcterms:created xsi:type="dcterms:W3CDTF">2007-10-22T16:21:18Z</dcterms:created>
  <dcterms:modified xsi:type="dcterms:W3CDTF">2014-03-20T06:28:16Z</dcterms:modified>
</cp:coreProperties>
</file>