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handoutMasters/handoutMaster1.xml" ContentType="application/vnd.openxmlformats-officedocument.presentationml.handoutMaster+xml"/>
  <Override PartName="/ppt/viewProps.xml" ContentType="application/vnd.openxmlformats-officedocument.presentationml.viewProps+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8"/>
  </p:notesMasterIdLst>
  <p:handoutMasterIdLst>
    <p:handoutMasterId r:id="rId9"/>
  </p:handoutMasterIdLst>
  <p:sldIdLst>
    <p:sldId id="259" r:id="rId2"/>
    <p:sldId id="260" r:id="rId3"/>
    <p:sldId id="261" r:id="rId4"/>
    <p:sldId id="262" r:id="rId5"/>
    <p:sldId id="266" r:id="rId6"/>
    <p:sldId id="263" r:id="rId7"/>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howGuides="1">
      <p:cViewPr varScale="1">
        <p:scale>
          <a:sx n="78" d="100"/>
          <a:sy n="78" d="100"/>
        </p:scale>
        <p:origin x="-186"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dirty="0"/>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vl1pPr>
          </a:lstStyle>
          <a:p>
            <a:r>
              <a:rPr lang="en-US" altLang="ja-JP" dirty="0"/>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sz="1000"/>
            </a:lvl1pPr>
          </a:lstStyle>
          <a:p>
            <a:r>
              <a:rPr lang="en-US" altLang="ja-JP" dirty="0"/>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ja-JP" dirty="0"/>
              <a:t>Page </a:t>
            </a:r>
            <a:fld id="{C69A029B-24AC-4ADC-BC5A-0FCDC966BFCC}" type="slidenum">
              <a:rPr lang="en-US" altLang="ja-JP"/>
              <a:pPr/>
              <a:t>&lt;#&gt;</a:t>
            </a:fld>
            <a:endParaRPr lang="en-US" altLang="ja-JP" dirty="0"/>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endParaRPr lang="ja-JP" altLang="en-US" dirty="0"/>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lIns="0" tIns="0" rIns="0" bIns="0">
            <a:spAutoFit/>
          </a:bodyPr>
          <a:lstStyle/>
          <a:p>
            <a:pPr defTabSz="933450"/>
            <a:r>
              <a:rPr lang="en-US" altLang="ja-JP" dirty="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endParaRPr lang="ja-JP" altLang="en-US" dirty="0"/>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dirty="0"/>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vl1pPr>
          </a:lstStyle>
          <a:p>
            <a:r>
              <a:rPr lang="en-US" altLang="ja-JP" dirty="0"/>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altLang="ja-JP" smtClean="0"/>
              <a:t>Click to edit Master text styles</a:t>
            </a:r>
          </a:p>
          <a:p>
            <a:pPr lvl="1"/>
            <a:r>
              <a:rPr lang="en-US" altLang="ja-JP" smtClean="0"/>
              <a:t>Second level</a:t>
            </a:r>
          </a:p>
          <a:p>
            <a:pPr lvl="2"/>
            <a:r>
              <a:rPr lang="en-US" altLang="ja-JP" smtClean="0"/>
              <a:t>Third level</a:t>
            </a:r>
          </a:p>
          <a:p>
            <a:pPr lvl="3"/>
            <a:r>
              <a:rPr lang="en-US" altLang="ja-JP" smtClean="0"/>
              <a:t>Fourth level</a:t>
            </a:r>
          </a:p>
          <a:p>
            <a:pPr lvl="4"/>
            <a:r>
              <a:rPr lang="en-US" altLang="ja-JP"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ja-JP" dirty="0"/>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a:lvl1pPr>
          </a:lstStyle>
          <a:p>
            <a:r>
              <a:rPr lang="en-US" altLang="ja-JP" dirty="0"/>
              <a:t>Page </a:t>
            </a:r>
            <a:fld id="{AE58050A-21AB-46B7-904C-34A3071FC9BC}" type="slidenum">
              <a:rPr lang="en-US" altLang="ja-JP"/>
              <a:pPr/>
              <a:t>&lt;#&gt;</a:t>
            </a:fld>
            <a:endParaRPr lang="en-US" altLang="ja-JP" dirty="0"/>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lIns="0" tIns="0" rIns="0" bIns="0">
            <a:spAutoFit/>
          </a:bodyPr>
          <a:lstStyle/>
          <a:p>
            <a:r>
              <a:rPr lang="en-US" altLang="ja-JP" dirty="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endParaRPr lang="ja-JP" altLang="en-US" dirty="0"/>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endParaRPr lang="ja-JP" altLang="en-US" dirty="0"/>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xfrm>
            <a:off x="3467100" y="95706"/>
            <a:ext cx="2814638" cy="215444"/>
          </a:xfrm>
          <a:ln/>
        </p:spPr>
        <p:txBody>
          <a:bodyPr/>
          <a:lstStyle/>
          <a:p>
            <a:r>
              <a:rPr lang="en-US" altLang="ja-JP" dirty="0"/>
              <a:t>doc.: IEEE 802.15-&lt;doc#&gt;</a:t>
            </a:r>
          </a:p>
        </p:txBody>
      </p:sp>
      <p:sp>
        <p:nvSpPr>
          <p:cNvPr id="5" name="Rectangle 3"/>
          <p:cNvSpPr>
            <a:spLocks noGrp="1" noChangeArrowheads="1"/>
          </p:cNvSpPr>
          <p:nvPr>
            <p:ph type="dt" idx="1"/>
          </p:nvPr>
        </p:nvSpPr>
        <p:spPr>
          <a:xfrm>
            <a:off x="654050" y="95706"/>
            <a:ext cx="2736850" cy="215444"/>
          </a:xfrm>
          <a:prstGeom prst="rect">
            <a:avLst/>
          </a:prstGeom>
          <a:ln/>
        </p:spPr>
        <p:txBody>
          <a:bodyPr/>
          <a:lstStyle/>
          <a:p>
            <a:r>
              <a:rPr lang="en-US" altLang="ja-JP" dirty="0" smtClean="0"/>
              <a:t>April 2013</a:t>
            </a:r>
            <a:endParaRPr lang="en-US" altLang="ja-JP" dirty="0"/>
          </a:p>
        </p:txBody>
      </p:sp>
      <p:sp>
        <p:nvSpPr>
          <p:cNvPr id="6" name="Rectangle 6"/>
          <p:cNvSpPr>
            <a:spLocks noGrp="1" noChangeArrowheads="1"/>
          </p:cNvSpPr>
          <p:nvPr>
            <p:ph type="ftr" sz="quarter" idx="4"/>
          </p:nvPr>
        </p:nvSpPr>
        <p:spPr>
          <a:xfrm>
            <a:off x="3771900" y="8985250"/>
            <a:ext cx="2509838" cy="184666"/>
          </a:xfrm>
          <a:ln/>
        </p:spPr>
        <p:txBody>
          <a:bodyPr/>
          <a:lstStyle/>
          <a:p>
            <a:pPr lvl="4"/>
            <a:r>
              <a:rPr lang="en-US" altLang="ja-JP" dirty="0" smtClean="0"/>
              <a:t>Shoichi Kitazawa (ATR)</a:t>
            </a:r>
            <a:endParaRPr lang="en-US" altLang="ja-JP" dirty="0"/>
          </a:p>
        </p:txBody>
      </p:sp>
      <p:sp>
        <p:nvSpPr>
          <p:cNvPr id="7" name="Rectangle 7"/>
          <p:cNvSpPr>
            <a:spLocks noGrp="1" noChangeArrowheads="1"/>
          </p:cNvSpPr>
          <p:nvPr>
            <p:ph type="sldNum" sz="quarter" idx="5"/>
          </p:nvPr>
        </p:nvSpPr>
        <p:spPr>
          <a:xfrm>
            <a:off x="2933700" y="8985251"/>
            <a:ext cx="801688" cy="184666"/>
          </a:xfrm>
          <a:prstGeom prst="rect">
            <a:avLst/>
          </a:prstGeom>
          <a:ln/>
        </p:spPr>
        <p:txBody>
          <a:bodyPr/>
          <a:lstStyle/>
          <a:p>
            <a:r>
              <a:rPr lang="en-US" altLang="ja-JP" dirty="0"/>
              <a:t>Page </a:t>
            </a:r>
            <a:fld id="{77570724-D4C2-4805-9F96-77169DE31113}" type="slidenum">
              <a:rPr lang="en-US" altLang="ja-JP"/>
              <a:pPr/>
              <a:t>3</a:t>
            </a:fld>
            <a:endParaRPr lang="en-US" altLang="ja-JP" dirty="0"/>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a:xfrm>
            <a:off x="923926" y="4408488"/>
            <a:ext cx="5086350" cy="4176712"/>
          </a:xfrm>
          <a:prstGeom prst="rect">
            <a:avLst/>
          </a:prstGeom>
        </p:spPr>
        <p:txBody>
          <a:bodyPr/>
          <a:lstStyle/>
          <a:p>
            <a:endParaRPr lang="ja-JP" altLang="ja-JP"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 サブタイトルの書式設定</a:t>
            </a:r>
            <a:endParaRPr lang="ja-JP" altLang="en-US"/>
          </a:p>
        </p:txBody>
      </p:sp>
      <p:sp>
        <p:nvSpPr>
          <p:cNvPr id="4" name="日付プレースホルダ 3"/>
          <p:cNvSpPr>
            <a:spLocks noGrp="1"/>
          </p:cNvSpPr>
          <p:nvPr>
            <p:ph type="dt" sz="half" idx="10"/>
          </p:nvPr>
        </p:nvSpPr>
        <p:spPr/>
        <p:txBody>
          <a:bodyPr/>
          <a:lstStyle>
            <a:lvl1pPr>
              <a:defRPr/>
            </a:lvl1pPr>
          </a:lstStyle>
          <a:p>
            <a:r>
              <a:rPr lang="en-US" altLang="ja-JP" smtClean="0"/>
              <a:t>March 2014</a:t>
            </a:r>
            <a:endParaRPr lang="en-US" altLang="ja-JP" dirty="0"/>
          </a:p>
        </p:txBody>
      </p:sp>
      <p:sp>
        <p:nvSpPr>
          <p:cNvPr id="5" name="フッター プレースホルダ 4"/>
          <p:cNvSpPr>
            <a:spLocks noGrp="1"/>
          </p:cNvSpPr>
          <p:nvPr>
            <p:ph type="ftr" sz="quarter" idx="11"/>
          </p:nvPr>
        </p:nvSpPr>
        <p:spPr/>
        <p:txBody>
          <a:bodyPr/>
          <a:lstStyle>
            <a:lvl1pPr>
              <a:defRPr/>
            </a:lvl1pPr>
          </a:lstStyle>
          <a:p>
            <a:r>
              <a:rPr lang="en-US" altLang="ja-JP" dirty="0" smtClean="0"/>
              <a:t>Shoichi Kitazawa(ATR)</a:t>
            </a:r>
            <a:endParaRPr lang="en-US" altLang="ja-JP" dirty="0"/>
          </a:p>
        </p:txBody>
      </p:sp>
      <p:sp>
        <p:nvSpPr>
          <p:cNvPr id="6" name="スライド番号プレースホルダ 5"/>
          <p:cNvSpPr>
            <a:spLocks noGrp="1"/>
          </p:cNvSpPr>
          <p:nvPr>
            <p:ph type="sldNum" sz="quarter" idx="12"/>
          </p:nvPr>
        </p:nvSpPr>
        <p:spPr/>
        <p:txBody>
          <a:bodyPr/>
          <a:lstStyle>
            <a:lvl1pPr>
              <a:defRPr/>
            </a:lvl1pPr>
          </a:lstStyle>
          <a:p>
            <a:r>
              <a:rPr lang="en-US" altLang="ja-JP" dirty="0"/>
              <a:t>Slide </a:t>
            </a:r>
            <a:fld id="{2A174D14-62F5-4D75-B1B0-108CFC6EE100}" type="slidenum">
              <a:rPr lang="en-US" altLang="ja-JP"/>
              <a:pPr/>
              <a:t>&lt;#&gt;</a:t>
            </a:fld>
            <a:endParaRPr lang="en-US" altLang="ja-JP"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itle 3"/>
          <p:cNvSpPr>
            <a:spLocks noGrp="1"/>
          </p:cNvSpPr>
          <p:nvPr>
            <p:ph type="title"/>
          </p:nvPr>
        </p:nvSpPr>
        <p:spPr/>
        <p:txBody>
          <a:bodyPr/>
          <a:lstStyle/>
          <a:p>
            <a:r>
              <a:rPr lang="en-US" smtClean="0"/>
              <a:t>Click to edit Master title style</a:t>
            </a:r>
            <a:endParaRPr lang="en-US"/>
          </a:p>
        </p:txBody>
      </p:sp>
      <p:sp>
        <p:nvSpPr>
          <p:cNvPr id="5" name="フッター プレースホルダー 4"/>
          <p:cNvSpPr>
            <a:spLocks noGrp="1"/>
          </p:cNvSpPr>
          <p:nvPr>
            <p:ph type="ftr" sz="quarter" idx="11"/>
          </p:nvPr>
        </p:nvSpPr>
        <p:spPr>
          <a:xfrm>
            <a:off x="5486400" y="6475413"/>
            <a:ext cx="3124200" cy="182562"/>
          </a:xfrm>
        </p:spPr>
        <p:txBody>
          <a:bodyPr/>
          <a:lstStyle>
            <a:lvl1pPr>
              <a:defRPr/>
            </a:lvl1pPr>
          </a:lstStyle>
          <a:p>
            <a:r>
              <a:rPr lang="en-US" altLang="ja-JP" dirty="0" smtClean="0"/>
              <a:t>Shoichi Kitazawa(ATR)</a:t>
            </a:r>
            <a:endParaRPr lang="en-US" altLang="ja-JP" dirty="0"/>
          </a:p>
        </p:txBody>
      </p:sp>
      <p:sp>
        <p:nvSpPr>
          <p:cNvPr id="6" name="スライド番号プレースホルダー 5"/>
          <p:cNvSpPr>
            <a:spLocks noGrp="1"/>
          </p:cNvSpPr>
          <p:nvPr>
            <p:ph type="sldNum" sz="quarter" idx="12"/>
          </p:nvPr>
        </p:nvSpPr>
        <p:spPr>
          <a:xfrm>
            <a:off x="4344988" y="6475413"/>
            <a:ext cx="530225" cy="182562"/>
          </a:xfrm>
        </p:spPr>
        <p:txBody>
          <a:bodyPr/>
          <a:lstStyle>
            <a:lvl1pPr>
              <a:defRPr/>
            </a:lvl1pPr>
          </a:lstStyle>
          <a:p>
            <a:r>
              <a:rPr lang="en-US" altLang="ja-JP" dirty="0"/>
              <a:t>Slide </a:t>
            </a:r>
            <a:fld id="{17C47D4F-CAA3-4307-B0EF-8C4B3E0CF21D}" type="slidenum">
              <a:rPr lang="en-US" altLang="ja-JP"/>
              <a:pPr/>
              <a:t>&lt;#&gt;</a:t>
            </a:fld>
            <a:endParaRPr lang="en-US" altLang="ja-JP" dirty="0"/>
          </a:p>
        </p:txBody>
      </p:sp>
      <p:sp>
        <p:nvSpPr>
          <p:cNvPr id="7" name="日付プレースホルダー 3"/>
          <p:cNvSpPr>
            <a:spLocks noGrp="1"/>
          </p:cNvSpPr>
          <p:nvPr>
            <p:ph type="dt" sz="half" idx="10"/>
          </p:nvPr>
        </p:nvSpPr>
        <p:spPr>
          <a:xfrm>
            <a:off x="685800" y="381000"/>
            <a:ext cx="1600200" cy="212725"/>
          </a:xfrm>
        </p:spPr>
        <p:txBody>
          <a:bodyPr/>
          <a:lstStyle>
            <a:lvl1pPr>
              <a:defRPr/>
            </a:lvl1pPr>
          </a:lstStyle>
          <a:p>
            <a:r>
              <a:rPr lang="en-US" altLang="ja-JP" smtClean="0"/>
              <a:t>March 2014</a:t>
            </a:r>
            <a:endParaRPr lang="en-US" altLang="ja-JP" dirty="0"/>
          </a:p>
        </p:txBody>
      </p:sp>
    </p:spTree>
    <p:extLst>
      <p:ext uri="{BB962C8B-B14F-4D97-AF65-F5344CB8AC3E}">
        <p14:creationId xmlns:p14="http://schemas.microsoft.com/office/powerpoint/2010/main" xmlns="" val="1637226904"/>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 テキストの書式設定</a:t>
            </a:r>
          </a:p>
        </p:txBody>
      </p:sp>
      <p:sp>
        <p:nvSpPr>
          <p:cNvPr id="4" name="日付プレースホルダ 3"/>
          <p:cNvSpPr>
            <a:spLocks noGrp="1"/>
          </p:cNvSpPr>
          <p:nvPr>
            <p:ph type="dt" sz="half" idx="10"/>
          </p:nvPr>
        </p:nvSpPr>
        <p:spPr/>
        <p:txBody>
          <a:bodyPr/>
          <a:lstStyle>
            <a:lvl1pPr>
              <a:defRPr/>
            </a:lvl1pPr>
          </a:lstStyle>
          <a:p>
            <a:r>
              <a:rPr lang="en-US" altLang="ja-JP" smtClean="0"/>
              <a:t>March 2014</a:t>
            </a:r>
            <a:endParaRPr lang="en-US" altLang="ja-JP" dirty="0"/>
          </a:p>
        </p:txBody>
      </p:sp>
      <p:sp>
        <p:nvSpPr>
          <p:cNvPr id="5" name="フッター プレースホルダ 4"/>
          <p:cNvSpPr>
            <a:spLocks noGrp="1"/>
          </p:cNvSpPr>
          <p:nvPr>
            <p:ph type="ftr" sz="quarter" idx="11"/>
          </p:nvPr>
        </p:nvSpPr>
        <p:spPr/>
        <p:txBody>
          <a:bodyPr/>
          <a:lstStyle>
            <a:lvl1pPr>
              <a:defRPr/>
            </a:lvl1pPr>
          </a:lstStyle>
          <a:p>
            <a:r>
              <a:rPr lang="en-US" altLang="ja-JP" dirty="0" smtClean="0"/>
              <a:t>Shoichi Kitazawa(ATR)</a:t>
            </a:r>
            <a:endParaRPr lang="en-US" altLang="ja-JP" dirty="0"/>
          </a:p>
        </p:txBody>
      </p:sp>
      <p:sp>
        <p:nvSpPr>
          <p:cNvPr id="6" name="スライド番号プレースホルダ 5"/>
          <p:cNvSpPr>
            <a:spLocks noGrp="1"/>
          </p:cNvSpPr>
          <p:nvPr>
            <p:ph type="sldNum" sz="quarter" idx="12"/>
          </p:nvPr>
        </p:nvSpPr>
        <p:spPr/>
        <p:txBody>
          <a:bodyPr/>
          <a:lstStyle>
            <a:lvl1pPr>
              <a:defRPr/>
            </a:lvl1pPr>
          </a:lstStyle>
          <a:p>
            <a:r>
              <a:rPr lang="en-US" altLang="ja-JP" dirty="0"/>
              <a:t>Slide </a:t>
            </a:r>
            <a:fld id="{0A0F941D-B0CE-4B7F-9454-CA6AC8E76CA0}" type="slidenum">
              <a:rPr lang="en-US" altLang="ja-JP"/>
              <a:pPr/>
              <a:t>&lt;#&gt;</a:t>
            </a:fld>
            <a:endParaRPr lang="en-US" altLang="ja-JP"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lvl1pPr>
              <a:defRPr/>
            </a:lvl1pPr>
          </a:lstStyle>
          <a:p>
            <a:r>
              <a:rPr lang="en-US" altLang="ja-JP" smtClean="0"/>
              <a:t>March 2014</a:t>
            </a:r>
            <a:endParaRPr lang="en-US" altLang="ja-JP" dirty="0"/>
          </a:p>
        </p:txBody>
      </p:sp>
      <p:sp>
        <p:nvSpPr>
          <p:cNvPr id="3" name="フッター プレースホルダ 2"/>
          <p:cNvSpPr>
            <a:spLocks noGrp="1"/>
          </p:cNvSpPr>
          <p:nvPr>
            <p:ph type="ftr" sz="quarter" idx="11"/>
          </p:nvPr>
        </p:nvSpPr>
        <p:spPr/>
        <p:txBody>
          <a:bodyPr/>
          <a:lstStyle>
            <a:lvl1pPr>
              <a:defRPr/>
            </a:lvl1pPr>
          </a:lstStyle>
          <a:p>
            <a:r>
              <a:rPr lang="en-US" altLang="ja-JP" dirty="0" smtClean="0"/>
              <a:t>Shoichi Kitazawa(ATR)</a:t>
            </a:r>
            <a:endParaRPr lang="en-US" altLang="ja-JP" dirty="0"/>
          </a:p>
        </p:txBody>
      </p:sp>
      <p:sp>
        <p:nvSpPr>
          <p:cNvPr id="4" name="スライド番号プレースホルダ 3"/>
          <p:cNvSpPr>
            <a:spLocks noGrp="1"/>
          </p:cNvSpPr>
          <p:nvPr>
            <p:ph type="sldNum" sz="quarter" idx="12"/>
          </p:nvPr>
        </p:nvSpPr>
        <p:spPr/>
        <p:txBody>
          <a:bodyPr/>
          <a:lstStyle>
            <a:lvl1pPr>
              <a:defRPr/>
            </a:lvl1pPr>
          </a:lstStyle>
          <a:p>
            <a:r>
              <a:rPr lang="en-US" altLang="ja-JP" dirty="0"/>
              <a:t>Slide </a:t>
            </a:r>
            <a:fld id="{03EAECF6-03B2-4BB0-9630-EC8C404B9C85}" type="slidenum">
              <a:rPr lang="en-US" altLang="ja-JP"/>
              <a:pPr/>
              <a:t>&lt;#&gt;</a:t>
            </a:fld>
            <a:endParaRPr lang="en-US" altLang="ja-JP"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日付プレースホルダー 2"/>
          <p:cNvSpPr>
            <a:spLocks noGrp="1"/>
          </p:cNvSpPr>
          <p:nvPr>
            <p:ph type="dt" sz="half" idx="10"/>
          </p:nvPr>
        </p:nvSpPr>
        <p:spPr/>
        <p:txBody>
          <a:bodyPr/>
          <a:lstStyle>
            <a:lvl1pPr>
              <a:defRPr/>
            </a:lvl1pPr>
          </a:lstStyle>
          <a:p>
            <a:r>
              <a:rPr lang="en-US" altLang="ja-JP" smtClean="0"/>
              <a:t>March 2014</a:t>
            </a:r>
            <a:endParaRPr lang="en-US" altLang="ja-JP" dirty="0"/>
          </a:p>
        </p:txBody>
      </p:sp>
      <p:sp>
        <p:nvSpPr>
          <p:cNvPr id="4" name="フッター プレースホルダー 3"/>
          <p:cNvSpPr>
            <a:spLocks noGrp="1"/>
          </p:cNvSpPr>
          <p:nvPr>
            <p:ph type="ftr" sz="quarter" idx="11"/>
          </p:nvPr>
        </p:nvSpPr>
        <p:spPr/>
        <p:txBody>
          <a:bodyPr/>
          <a:lstStyle>
            <a:lvl1pPr>
              <a:defRPr/>
            </a:lvl1pPr>
          </a:lstStyle>
          <a:p>
            <a:r>
              <a:rPr lang="en-US" altLang="ja-JP" smtClean="0"/>
              <a:t>Shoichi Kitazawa(ATR)</a:t>
            </a:r>
            <a:endParaRPr lang="en-US" altLang="ja-JP" dirty="0"/>
          </a:p>
        </p:txBody>
      </p:sp>
      <p:sp>
        <p:nvSpPr>
          <p:cNvPr id="5" name="スライド番号プレースホルダー 4"/>
          <p:cNvSpPr>
            <a:spLocks noGrp="1"/>
          </p:cNvSpPr>
          <p:nvPr>
            <p:ph type="sldNum" sz="quarter" idx="12"/>
          </p:nvPr>
        </p:nvSpPr>
        <p:spPr/>
        <p:txBody>
          <a:bodyPr/>
          <a:lstStyle>
            <a:lvl1pPr>
              <a:defRPr/>
            </a:lvl1pPr>
          </a:lstStyle>
          <a:p>
            <a:r>
              <a:rPr lang="en-US" altLang="ja-JP" dirty="0"/>
              <a:t>Slide </a:t>
            </a:r>
            <a:fld id="{F80C6039-A5FA-4F5B-9853-58798A63706D}" type="slidenum">
              <a:rPr lang="en-US" altLang="ja-JP"/>
              <a:pPr/>
              <a:t>&lt;#&gt;</a:t>
            </a:fld>
            <a:endParaRPr lang="en-US" altLang="ja-JP" dirty="0"/>
          </a:p>
        </p:txBody>
      </p:sp>
    </p:spTree>
    <p:extLst>
      <p:ext uri="{BB962C8B-B14F-4D97-AF65-F5344CB8AC3E}">
        <p14:creationId xmlns:p14="http://schemas.microsoft.com/office/powerpoint/2010/main" xmlns="" val="2181049402"/>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ja-JP" altLang="en-US" smtClean="0"/>
              <a:t>マスタ タイトルの書式設定</a:t>
            </a:r>
            <a:endParaRPr lang="en-US" altLang="ja-JP"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ltLang="ja-JP" smtClean="0"/>
          </a:p>
        </p:txBody>
      </p:sp>
      <p:sp>
        <p:nvSpPr>
          <p:cNvPr id="1028" name="Rectangle 4"/>
          <p:cNvSpPr>
            <a:spLocks noGrp="1" noChangeArrowheads="1"/>
          </p:cNvSpPr>
          <p:nvPr>
            <p:ph type="dt" sz="half" idx="2"/>
          </p:nvPr>
        </p:nvSpPr>
        <p:spPr bwMode="auto">
          <a:xfrm>
            <a:off x="685800" y="381000"/>
            <a:ext cx="160020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smtClean="0"/>
              <a:t>March 2014</a:t>
            </a:r>
            <a:endParaRPr lang="en-US" altLang="ja-JP" dirty="0"/>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ea typeface="ＭＳ Ｐゴシック" charset="-128"/>
              </a:defRPr>
            </a:lvl1pPr>
          </a:lstStyle>
          <a:p>
            <a:r>
              <a:rPr lang="en-US" altLang="ja-JP" dirty="0" smtClean="0"/>
              <a:t>Shoichi Kitazawa(ATR)</a:t>
            </a:r>
            <a:endParaRPr lang="en-US" altLang="ja-JP"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ea typeface="ＭＳ Ｐゴシック" charset="-128"/>
              </a:defRPr>
            </a:lvl1pPr>
          </a:lstStyle>
          <a:p>
            <a:r>
              <a:rPr lang="en-US" altLang="ja-JP" dirty="0"/>
              <a:t>Slide </a:t>
            </a:r>
            <a:fld id="{E8D8FCEF-815D-46A3-BED4-14D99570ADD6}" type="slidenum">
              <a:rPr lang="en-US" altLang="ja-JP"/>
              <a:pPr/>
              <a:t>&lt;#&gt;</a:t>
            </a:fld>
            <a:endParaRPr lang="en-US" altLang="ja-JP" dirty="0"/>
          </a:p>
        </p:txBody>
      </p:sp>
      <p:sp>
        <p:nvSpPr>
          <p:cNvPr id="1031" name="Rectangle 7"/>
          <p:cNvSpPr>
            <a:spLocks noChangeArrowheads="1"/>
          </p:cNvSpPr>
          <p:nvPr/>
        </p:nvSpPr>
        <p:spPr bwMode="auto">
          <a:xfrm>
            <a:off x="4495800" y="394156"/>
            <a:ext cx="3962400" cy="215444"/>
          </a:xfrm>
          <a:prstGeom prst="rect">
            <a:avLst/>
          </a:prstGeom>
          <a:noFill/>
          <a:ln w="9525">
            <a:noFill/>
            <a:miter lim="800000"/>
            <a:headEnd/>
            <a:tailEnd/>
          </a:ln>
          <a:effectLst/>
        </p:spPr>
        <p:txBody>
          <a:bodyPr lIns="0" tIns="0" rIns="0" bIns="0" anchor="b">
            <a:spAutoFit/>
          </a:bodyPr>
          <a:lstStyle/>
          <a:p>
            <a:pPr marL="712788" marR="0" lvl="4" indent="0" algn="r" defTabSz="914400" rtl="0" eaLnBrk="0" fontAlgn="base" latinLnBrk="0" hangingPunct="0">
              <a:lnSpc>
                <a:spcPct val="100000"/>
              </a:lnSpc>
              <a:spcBef>
                <a:spcPct val="0"/>
              </a:spcBef>
              <a:spcAft>
                <a:spcPct val="0"/>
              </a:spcAft>
              <a:buClrTx/>
              <a:buSzTx/>
              <a:buFontTx/>
              <a:buNone/>
              <a:tabLst/>
              <a:defRPr/>
            </a:pPr>
            <a:r>
              <a:rPr lang="en-US" altLang="ja-JP" sz="1400" b="1" dirty="0">
                <a:ea typeface="ＭＳ Ｐゴシック" charset="-128"/>
              </a:rPr>
              <a:t>doc.: IEEE </a:t>
            </a:r>
            <a:r>
              <a:rPr lang="en-US" altLang="ja-JP" sz="1400" b="1" dirty="0" smtClean="0">
                <a:ea typeface="ＭＳ Ｐゴシック" charset="-128"/>
              </a:rPr>
              <a:t>802. 15-14-0187-00-0sru</a:t>
            </a:r>
            <a:endParaRPr lang="en-US" altLang="ja-JP" sz="1400" b="1" dirty="0">
              <a:ea typeface="ＭＳ Ｐゴシック" charset="-128"/>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endParaRPr lang="ja-JP" altLang="en-US" dirty="0"/>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r>
              <a:rPr lang="en-US" altLang="ja-JP" dirty="0">
                <a:ea typeface="ＭＳ Ｐゴシック" charset="-128"/>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endParaRPr lang="ja-JP" altLang="en-US" dirty="0"/>
          </a:p>
        </p:txBody>
      </p:sp>
    </p:spTree>
  </p:cSld>
  <p:clrMap bg1="lt1" tx1="dk1" bg2="lt2" tx2="dk2" accent1="accent1" accent2="accent2" accent3="accent3" accent4="accent4" accent5="accent5" accent6="accent6" hlink="hlink" folHlink="folHlink"/>
  <p:sldLayoutIdLst>
    <p:sldLayoutId id="2147483649" r:id="rId1"/>
    <p:sldLayoutId id="2147483660" r:id="rId2"/>
    <p:sldLayoutId id="2147483651" r:id="rId3"/>
    <p:sldLayoutId id="2147483655" r:id="rId4"/>
    <p:sldLayoutId id="2147483661" r:id="rId5"/>
  </p:sldLayoutIdLst>
  <p:hf hdr="0"/>
  <p:txStyles>
    <p:title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 1"/>
          <p:cNvSpPr>
            <a:spLocks noGrp="1"/>
          </p:cNvSpPr>
          <p:nvPr>
            <p:ph type="dt" sz="half" idx="10"/>
          </p:nvPr>
        </p:nvSpPr>
        <p:spPr>
          <a:xfrm>
            <a:off x="685800" y="378281"/>
            <a:ext cx="1600200" cy="215444"/>
          </a:xfrm>
        </p:spPr>
        <p:txBody>
          <a:bodyPr/>
          <a:lstStyle/>
          <a:p>
            <a:r>
              <a:rPr lang="en-US" altLang="ja-JP" smtClean="0"/>
              <a:t>March 2014</a:t>
            </a:r>
            <a:endParaRPr lang="en-US" altLang="ja-JP" dirty="0"/>
          </a:p>
        </p:txBody>
      </p:sp>
      <p:sp>
        <p:nvSpPr>
          <p:cNvPr id="5" name="フッター プレースホルダ 2"/>
          <p:cNvSpPr>
            <a:spLocks noGrp="1"/>
          </p:cNvSpPr>
          <p:nvPr>
            <p:ph type="ftr" sz="quarter" idx="11"/>
          </p:nvPr>
        </p:nvSpPr>
        <p:spPr/>
        <p:txBody>
          <a:bodyPr/>
          <a:lstStyle/>
          <a:p>
            <a:r>
              <a:rPr lang="en-US" altLang="ja-JP" dirty="0" smtClean="0"/>
              <a:t>Shoichi Kitazawa(ATR)</a:t>
            </a:r>
            <a:endParaRPr lang="en-US" altLang="ja-JP" dirty="0"/>
          </a:p>
        </p:txBody>
      </p:sp>
      <p:sp>
        <p:nvSpPr>
          <p:cNvPr id="6" name="スライド番号プレースホルダ 3"/>
          <p:cNvSpPr>
            <a:spLocks noGrp="1"/>
          </p:cNvSpPr>
          <p:nvPr>
            <p:ph type="sldNum" sz="quarter" idx="12"/>
          </p:nvPr>
        </p:nvSpPr>
        <p:spPr/>
        <p:txBody>
          <a:bodyPr/>
          <a:lstStyle/>
          <a:p>
            <a:r>
              <a:rPr lang="en-US" altLang="ja-JP" dirty="0"/>
              <a:t>Slide </a:t>
            </a:r>
            <a:fld id="{8447DFC6-53E1-497A-AACF-DCAA15DC4A13}" type="slidenum">
              <a:rPr lang="en-US" altLang="ja-JP"/>
              <a:pPr/>
              <a:t>1</a:t>
            </a:fld>
            <a:endParaRPr lang="en-US" altLang="ja-JP" dirty="0"/>
          </a:p>
        </p:txBody>
      </p:sp>
      <p:sp>
        <p:nvSpPr>
          <p:cNvPr id="27651" name="Rectangle 3"/>
          <p:cNvSpPr>
            <a:spLocks noChangeArrowheads="1"/>
          </p:cNvSpPr>
          <p:nvPr/>
        </p:nvSpPr>
        <p:spPr bwMode="auto">
          <a:xfrm>
            <a:off x="116904" y="638587"/>
            <a:ext cx="8991600" cy="4734629"/>
          </a:xfrm>
          <a:prstGeom prst="rect">
            <a:avLst/>
          </a:prstGeom>
          <a:noFill/>
          <a:ln w="12700">
            <a:noFill/>
            <a:miter lim="800000"/>
            <a:headEnd type="none" w="sm" len="sm"/>
            <a:tailEnd type="none" w="sm" len="sm"/>
          </a:ln>
          <a:effectLst/>
        </p:spPr>
        <p:txBody>
          <a:bodyPr>
            <a:spAutoFit/>
          </a:bodyPr>
          <a:lstStyle/>
          <a:p>
            <a:pPr algn="ctr"/>
            <a:r>
              <a:rPr lang="en-US" altLang="ja-JP" sz="1800" b="1" u="sng" dirty="0">
                <a:solidFill>
                  <a:schemeClr val="tx2"/>
                </a:solidFill>
                <a:effectLst>
                  <a:outerShdw blurRad="38100" dist="38100" dir="2700000" algn="tl">
                    <a:srgbClr val="C0C0C0"/>
                  </a:outerShdw>
                </a:effectLst>
                <a:ea typeface="ＭＳ Ｐゴシック" charset="-128"/>
              </a:rPr>
              <a:t>Project: IEEE P802.15 Working Group for Wireless Personal Area Networks (WPANs)</a:t>
            </a:r>
            <a:endParaRPr lang="en-US" altLang="ja-JP" sz="1600" b="1" dirty="0">
              <a:solidFill>
                <a:schemeClr val="tx2"/>
              </a:solidFill>
              <a:ea typeface="ＭＳ Ｐゴシック" charset="-128"/>
            </a:endParaRPr>
          </a:p>
          <a:p>
            <a:endParaRPr lang="en-US" altLang="ja-JP" sz="1600" dirty="0">
              <a:ea typeface="ＭＳ Ｐゴシック" charset="-128"/>
            </a:endParaRPr>
          </a:p>
          <a:p>
            <a:r>
              <a:rPr lang="en-US" altLang="ja-JP" sz="1600" b="1" dirty="0">
                <a:ea typeface="ＭＳ Ｐゴシック" charset="-128"/>
              </a:rPr>
              <a:t>Submission Title:</a:t>
            </a:r>
            <a:r>
              <a:rPr lang="en-US" altLang="ja-JP" sz="1600" dirty="0">
                <a:ea typeface="ＭＳ Ｐゴシック" charset="-128"/>
              </a:rPr>
              <a:t> </a:t>
            </a:r>
            <a:r>
              <a:rPr lang="en-US" altLang="ja-JP" sz="1600" dirty="0" smtClean="0">
                <a:ea typeface="ＭＳ Ｐゴシック" charset="-128"/>
              </a:rPr>
              <a:t>[SG SRU Closing report for March 2014]</a:t>
            </a:r>
            <a:r>
              <a:rPr lang="en-US" altLang="ja-JP" sz="1600" dirty="0">
                <a:ea typeface="ＭＳ Ｐゴシック" charset="-128"/>
              </a:rPr>
              <a:t>	</a:t>
            </a:r>
          </a:p>
          <a:p>
            <a:r>
              <a:rPr lang="en-US" altLang="ja-JP" sz="1600" b="1" dirty="0">
                <a:ea typeface="ＭＳ Ｐゴシック" charset="-128"/>
              </a:rPr>
              <a:t>Date Submitted: </a:t>
            </a:r>
            <a:r>
              <a:rPr lang="en-US" altLang="ja-JP" sz="1600" dirty="0" smtClean="0">
                <a:ea typeface="ＭＳ Ｐゴシック" charset="-128"/>
              </a:rPr>
              <a:t>[20 March 2014]</a:t>
            </a:r>
            <a:r>
              <a:rPr lang="en-US" altLang="ja-JP" sz="1600" dirty="0">
                <a:ea typeface="ＭＳ Ｐゴシック" charset="-128"/>
              </a:rPr>
              <a:t>	</a:t>
            </a:r>
          </a:p>
          <a:p>
            <a:r>
              <a:rPr lang="en-US" altLang="ja-JP" sz="1600" b="1" dirty="0">
                <a:ea typeface="ＭＳ Ｐゴシック" charset="-128"/>
              </a:rPr>
              <a:t>Source:</a:t>
            </a:r>
            <a:r>
              <a:rPr lang="en-US" altLang="ja-JP" sz="1600" dirty="0">
                <a:ea typeface="ＭＳ Ｐゴシック" charset="-128"/>
              </a:rPr>
              <a:t> </a:t>
            </a:r>
            <a:r>
              <a:rPr lang="en-US" altLang="ja-JP" sz="1600" dirty="0" smtClean="0">
                <a:ea typeface="ＭＳ Ｐゴシック" charset="-128"/>
              </a:rPr>
              <a:t>[Shoichi Kitazawa] </a:t>
            </a:r>
            <a:r>
              <a:rPr lang="en-US" altLang="ja-JP" sz="1600" dirty="0">
                <a:ea typeface="ＭＳ Ｐゴシック" charset="-128"/>
              </a:rPr>
              <a:t>Company [</a:t>
            </a:r>
            <a:r>
              <a:rPr lang="en-US" altLang="ja-JP" sz="1600" dirty="0" smtClean="0">
                <a:ea typeface="ＭＳ Ｐゴシック" charset="-128"/>
              </a:rPr>
              <a:t>ATR]</a:t>
            </a:r>
            <a:endParaRPr lang="en-US" altLang="ja-JP" sz="1600" dirty="0">
              <a:ea typeface="ＭＳ Ｐゴシック" charset="-128"/>
            </a:endParaRPr>
          </a:p>
          <a:p>
            <a:r>
              <a:rPr lang="en-US" altLang="ja-JP" sz="1600" dirty="0">
                <a:ea typeface="ＭＳ Ｐゴシック" charset="-128"/>
              </a:rPr>
              <a:t>Address </a:t>
            </a:r>
            <a:r>
              <a:rPr lang="en-US" altLang="ja-JP" sz="1600" dirty="0" smtClean="0">
                <a:ea typeface="ＭＳ Ｐゴシック" charset="-128"/>
              </a:rPr>
              <a:t>[2-2-2 Hikaridai, Seika, Kyoto JAPAN]</a:t>
            </a:r>
            <a:endParaRPr lang="en-US" altLang="ja-JP" sz="1600" dirty="0">
              <a:ea typeface="ＭＳ Ｐゴシック" charset="-128"/>
            </a:endParaRPr>
          </a:p>
          <a:p>
            <a:r>
              <a:rPr lang="en-US" altLang="ja-JP" sz="1600" dirty="0">
                <a:ea typeface="ＭＳ Ｐゴシック" charset="-128"/>
              </a:rPr>
              <a:t>Voice</a:t>
            </a:r>
            <a:r>
              <a:rPr lang="en-US" altLang="ja-JP" sz="1600" dirty="0" smtClean="0">
                <a:ea typeface="ＭＳ Ｐゴシック" charset="-128"/>
              </a:rPr>
              <a:t>:[+81-774951565, </a:t>
            </a:r>
            <a:r>
              <a:rPr lang="en-US" altLang="ja-JP" sz="1600" dirty="0">
                <a:ea typeface="ＭＳ Ｐゴシック" charset="-128"/>
              </a:rPr>
              <a:t>FAX: </a:t>
            </a:r>
            <a:r>
              <a:rPr lang="en-US" altLang="ja-JP" sz="1600" dirty="0" smtClean="0">
                <a:ea typeface="ＭＳ Ｐゴシック" charset="-128"/>
              </a:rPr>
              <a:t>[], </a:t>
            </a:r>
            <a:r>
              <a:rPr lang="en-US" altLang="ja-JP" sz="1600" dirty="0">
                <a:ea typeface="ＭＳ Ｐゴシック" charset="-128"/>
              </a:rPr>
              <a:t>E-Mail</a:t>
            </a:r>
            <a:r>
              <a:rPr lang="en-US" altLang="ja-JP" sz="1600" dirty="0" smtClean="0">
                <a:ea typeface="ＭＳ Ｐゴシック" charset="-128"/>
              </a:rPr>
              <a:t>:[kitazawa@atr.jp]</a:t>
            </a:r>
            <a:r>
              <a:rPr lang="en-US" altLang="ja-JP" sz="1600" dirty="0">
                <a:ea typeface="ＭＳ Ｐゴシック" charset="-128"/>
              </a:rPr>
              <a:t>	</a:t>
            </a:r>
          </a:p>
          <a:p>
            <a:pPr>
              <a:spcBef>
                <a:spcPts val="600"/>
              </a:spcBef>
              <a:spcAft>
                <a:spcPts val="600"/>
              </a:spcAft>
            </a:pPr>
            <a:r>
              <a:rPr lang="en-US" altLang="ja-JP" sz="1600" b="1" dirty="0">
                <a:ea typeface="ＭＳ Ｐゴシック" charset="-128"/>
              </a:rPr>
              <a:t>Re:</a:t>
            </a:r>
            <a:r>
              <a:rPr lang="en-US" altLang="ja-JP" sz="1600" dirty="0">
                <a:ea typeface="ＭＳ Ｐゴシック" charset="-128"/>
              </a:rPr>
              <a:t> </a:t>
            </a:r>
            <a:r>
              <a:rPr lang="en-US" altLang="ja-JP" sz="1600" dirty="0" smtClean="0">
                <a:ea typeface="ＭＳ Ｐゴシック" charset="-128"/>
              </a:rPr>
              <a:t>[]</a:t>
            </a:r>
            <a:endParaRPr lang="en-US" altLang="ja-JP" sz="1600" dirty="0">
              <a:ea typeface="ＭＳ Ｐゴシック" charset="-128"/>
            </a:endParaRPr>
          </a:p>
          <a:p>
            <a:pPr>
              <a:spcBef>
                <a:spcPts val="100"/>
              </a:spcBef>
              <a:spcAft>
                <a:spcPts val="100"/>
              </a:spcAft>
            </a:pPr>
            <a:r>
              <a:rPr lang="en-US" altLang="ja-JP" dirty="0">
                <a:solidFill>
                  <a:schemeClr val="accent2"/>
                </a:solidFill>
                <a:ea typeface="ＭＳ Ｐゴシック" charset="-128"/>
              </a:rPr>
              <a:t>	</a:t>
            </a:r>
            <a:endParaRPr lang="en-US" altLang="ja-JP" dirty="0">
              <a:solidFill>
                <a:schemeClr val="tx2"/>
              </a:solidFill>
              <a:ea typeface="ＭＳ Ｐゴシック" charset="-128"/>
            </a:endParaRPr>
          </a:p>
          <a:p>
            <a:pPr>
              <a:spcBef>
                <a:spcPts val="600"/>
              </a:spcBef>
              <a:spcAft>
                <a:spcPts val="600"/>
              </a:spcAft>
            </a:pPr>
            <a:r>
              <a:rPr lang="en-US" altLang="ja-JP" sz="1600" b="1" dirty="0">
                <a:solidFill>
                  <a:schemeClr val="tx2"/>
                </a:solidFill>
                <a:ea typeface="ＭＳ Ｐゴシック" charset="-128"/>
              </a:rPr>
              <a:t>Abstract:</a:t>
            </a:r>
            <a:r>
              <a:rPr lang="en-US" altLang="ja-JP" sz="1600" dirty="0">
                <a:solidFill>
                  <a:schemeClr val="tx2"/>
                </a:solidFill>
                <a:ea typeface="ＭＳ Ｐゴシック" charset="-128"/>
              </a:rPr>
              <a:t>	</a:t>
            </a:r>
            <a:r>
              <a:rPr lang="en-US" altLang="ja-JP" sz="1600" dirty="0" smtClean="0">
                <a:solidFill>
                  <a:schemeClr val="tx2"/>
                </a:solidFill>
                <a:ea typeface="ＭＳ Ｐゴシック" charset="-128"/>
              </a:rPr>
              <a:t>[SG </a:t>
            </a:r>
            <a:r>
              <a:rPr lang="en-US" altLang="ja-JP" sz="1600" dirty="0" smtClean="0">
                <a:latin typeface="Times New Roman" pitchFamily="16" charset="0"/>
                <a:ea typeface="ＭＳ Ｐゴシック" pitchFamily="50" charset="-128"/>
              </a:rPr>
              <a:t>SRU</a:t>
            </a:r>
            <a:r>
              <a:rPr lang="en-US" altLang="ja-JP" sz="1600" dirty="0" smtClean="0">
                <a:ea typeface="ＭＳ Ｐゴシック" pitchFamily="-65" charset="-128"/>
              </a:rPr>
              <a:t> c</a:t>
            </a:r>
            <a:r>
              <a:rPr lang="en-US" altLang="ja-JP" sz="1600" dirty="0" smtClean="0">
                <a:latin typeface="Times New Roman" pitchFamily="16" charset="0"/>
                <a:ea typeface="ＭＳ Ｐゴシック" pitchFamily="50" charset="-128"/>
              </a:rPr>
              <a:t>losing report </a:t>
            </a:r>
            <a:r>
              <a:rPr lang="en-US" altLang="ja-JP" sz="1600" dirty="0" smtClean="0">
                <a:ea typeface="ＭＳ Ｐゴシック" pitchFamily="-65" charset="-128"/>
              </a:rPr>
              <a:t>for</a:t>
            </a:r>
            <a:r>
              <a:rPr lang="en-US" altLang="ja-JP" sz="1600" dirty="0" smtClean="0">
                <a:ea typeface="ＭＳ Ｐゴシック" charset="-128"/>
              </a:rPr>
              <a:t> March 2014 </a:t>
            </a:r>
            <a:r>
              <a:rPr lang="en-US" altLang="ja-JP" sz="1600" dirty="0" smtClean="0">
                <a:ea typeface="ＭＳ Ｐゴシック" pitchFamily="-65" charset="-128"/>
              </a:rPr>
              <a:t>at Beijing</a:t>
            </a:r>
            <a:r>
              <a:rPr lang="en-US" altLang="ja-JP" sz="1600" dirty="0" smtClean="0">
                <a:ea typeface="ＭＳ Ｐゴシック" pitchFamily="50" charset="-128"/>
              </a:rPr>
              <a:t>.</a:t>
            </a:r>
            <a:r>
              <a:rPr lang="en-US" altLang="ja-JP" sz="1600" dirty="0" smtClean="0">
                <a:solidFill>
                  <a:schemeClr val="tx2"/>
                </a:solidFill>
                <a:ea typeface="ＭＳ Ｐゴシック" charset="-128"/>
              </a:rPr>
              <a:t>]</a:t>
            </a:r>
            <a:endParaRPr lang="en-US" altLang="ja-JP" sz="1600" dirty="0">
              <a:solidFill>
                <a:schemeClr val="tx2"/>
              </a:solidFill>
              <a:ea typeface="ＭＳ Ｐゴシック" charset="-128"/>
            </a:endParaRPr>
          </a:p>
          <a:p>
            <a:pPr>
              <a:spcBef>
                <a:spcPts val="600"/>
              </a:spcBef>
              <a:spcAft>
                <a:spcPts val="600"/>
              </a:spcAft>
            </a:pPr>
            <a:r>
              <a:rPr lang="en-US" altLang="ja-JP" sz="1600" b="1" dirty="0">
                <a:solidFill>
                  <a:schemeClr val="tx2"/>
                </a:solidFill>
                <a:ea typeface="ＭＳ Ｐゴシック" charset="-128"/>
              </a:rPr>
              <a:t>Purpose:</a:t>
            </a:r>
            <a:r>
              <a:rPr lang="en-US" altLang="ja-JP" sz="1600" dirty="0">
                <a:solidFill>
                  <a:schemeClr val="tx2"/>
                </a:solidFill>
                <a:ea typeface="ＭＳ Ｐゴシック" charset="-128"/>
              </a:rPr>
              <a:t>	</a:t>
            </a:r>
            <a:r>
              <a:rPr lang="en-US" altLang="ja-JP" sz="1600" dirty="0" smtClean="0">
                <a:solidFill>
                  <a:schemeClr val="tx2"/>
                </a:solidFill>
                <a:ea typeface="ＭＳ Ｐゴシック" charset="-128"/>
              </a:rPr>
              <a:t>[Report progress to WG]</a:t>
            </a:r>
            <a:endParaRPr lang="en-US" altLang="ja-JP" sz="1600" dirty="0">
              <a:solidFill>
                <a:schemeClr val="tx2"/>
              </a:solidFill>
              <a:ea typeface="ＭＳ Ｐゴシック" charset="-128"/>
            </a:endParaRPr>
          </a:p>
          <a:p>
            <a:r>
              <a:rPr lang="en-US" altLang="ja-JP" sz="1600" b="1" dirty="0">
                <a:solidFill>
                  <a:schemeClr val="tx2"/>
                </a:solidFill>
                <a:ea typeface="ＭＳ Ｐゴシック" charset="-128"/>
              </a:rPr>
              <a:t>Notice:</a:t>
            </a:r>
            <a:r>
              <a:rPr lang="en-US" altLang="ja-JP" sz="1600" dirty="0">
                <a:solidFill>
                  <a:schemeClr val="tx2"/>
                </a:solidFill>
                <a:ea typeface="ＭＳ Ｐゴシック"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ja-JP" sz="1600" b="1" dirty="0">
                <a:solidFill>
                  <a:schemeClr val="tx2"/>
                </a:solidFill>
                <a:ea typeface="ＭＳ Ｐゴシック" charset="-128"/>
              </a:rPr>
              <a:t>Release:</a:t>
            </a:r>
            <a:r>
              <a:rPr lang="en-US" altLang="ja-JP" sz="1600" dirty="0">
                <a:solidFill>
                  <a:schemeClr val="tx2"/>
                </a:solidFill>
                <a:ea typeface="ＭＳ Ｐゴシック" charset="-128"/>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ー 3"/>
          <p:cNvSpPr>
            <a:spLocks noGrp="1"/>
          </p:cNvSpPr>
          <p:nvPr>
            <p:ph type="dt" sz="half" idx="10"/>
          </p:nvPr>
        </p:nvSpPr>
        <p:spPr>
          <a:xfrm>
            <a:off x="683568" y="381000"/>
            <a:ext cx="1600200" cy="212725"/>
          </a:xfrm>
        </p:spPr>
        <p:txBody>
          <a:bodyPr/>
          <a:lstStyle/>
          <a:p>
            <a:r>
              <a:rPr lang="en-US" altLang="ja-JP" smtClean="0"/>
              <a:t>March 2014</a:t>
            </a:r>
            <a:endParaRPr lang="en-US" altLang="ja-JP" dirty="0"/>
          </a:p>
        </p:txBody>
      </p:sp>
      <p:sp>
        <p:nvSpPr>
          <p:cNvPr id="5" name="フッター プレースホルダー 4"/>
          <p:cNvSpPr>
            <a:spLocks noGrp="1"/>
          </p:cNvSpPr>
          <p:nvPr>
            <p:ph type="ftr" sz="quarter" idx="11"/>
          </p:nvPr>
        </p:nvSpPr>
        <p:spPr>
          <a:xfrm>
            <a:off x="5484168" y="6475413"/>
            <a:ext cx="3124200" cy="182562"/>
          </a:xfrm>
        </p:spPr>
        <p:txBody>
          <a:bodyPr/>
          <a:lstStyle/>
          <a:p>
            <a:r>
              <a:rPr lang="en-US" altLang="ja-JP" dirty="0" smtClean="0"/>
              <a:t>Shoichi Kitazawa(ATR)</a:t>
            </a:r>
            <a:endParaRPr lang="en-US" altLang="ja-JP" dirty="0"/>
          </a:p>
        </p:txBody>
      </p:sp>
      <p:sp>
        <p:nvSpPr>
          <p:cNvPr id="6" name="スライド番号プレースホルダー 5"/>
          <p:cNvSpPr>
            <a:spLocks noGrp="1"/>
          </p:cNvSpPr>
          <p:nvPr>
            <p:ph type="sldNum" sz="quarter" idx="12"/>
          </p:nvPr>
        </p:nvSpPr>
        <p:spPr>
          <a:xfrm>
            <a:off x="4342756" y="6475413"/>
            <a:ext cx="530225" cy="182562"/>
          </a:xfrm>
        </p:spPr>
        <p:txBody>
          <a:bodyPr/>
          <a:lstStyle/>
          <a:p>
            <a:r>
              <a:rPr lang="en-US" altLang="ja-JP" dirty="0"/>
              <a:t>Slide </a:t>
            </a:r>
            <a:fld id="{E1A173A1-C39B-41EB-BCF2-B522BCC141FC}" type="slidenum">
              <a:rPr lang="en-US" altLang="ja-JP"/>
              <a:pPr/>
              <a:t>2</a:t>
            </a:fld>
            <a:endParaRPr lang="en-US" altLang="ja-JP" dirty="0"/>
          </a:p>
        </p:txBody>
      </p:sp>
      <p:sp>
        <p:nvSpPr>
          <p:cNvPr id="26626" name="Rectangle 2"/>
          <p:cNvSpPr>
            <a:spLocks noGrp="1" noChangeArrowheads="1"/>
          </p:cNvSpPr>
          <p:nvPr>
            <p:ph type="ctrTitle"/>
          </p:nvPr>
        </p:nvSpPr>
        <p:spPr>
          <a:xfrm>
            <a:off x="755576" y="1988840"/>
            <a:ext cx="7632848" cy="3456384"/>
          </a:xfrm>
        </p:spPr>
        <p:txBody>
          <a:bodyPr/>
          <a:lstStyle/>
          <a:p>
            <a:r>
              <a:rPr lang="en-US" altLang="ja-JP" b="1" dirty="0">
                <a:ea typeface="ＭＳ Ｐゴシック" pitchFamily="50" charset="-128"/>
              </a:rPr>
              <a:t>IEEE 802.15 </a:t>
            </a:r>
            <a:r>
              <a:rPr lang="en-US" altLang="ja-JP" b="1" dirty="0" smtClean="0">
                <a:ea typeface="ＭＳ Ｐゴシック" pitchFamily="50" charset="-128"/>
              </a:rPr>
              <a:t>SG </a:t>
            </a:r>
            <a:r>
              <a:rPr lang="en-US" altLang="ja-JP" b="1" dirty="0">
                <a:ea typeface="ＭＳ Ｐゴシック" pitchFamily="50" charset="-128"/>
              </a:rPr>
              <a:t>SRU </a:t>
            </a:r>
            <a:r>
              <a:rPr lang="en-US" altLang="ja-JP" b="1" dirty="0" smtClean="0">
                <a:ea typeface="ＭＳ Ｐゴシック" pitchFamily="50" charset="-128"/>
              </a:rPr>
              <a:t/>
            </a:r>
            <a:br>
              <a:rPr lang="en-US" altLang="ja-JP" b="1" dirty="0" smtClean="0">
                <a:ea typeface="ＭＳ Ｐゴシック" pitchFamily="50" charset="-128"/>
              </a:rPr>
            </a:br>
            <a:r>
              <a:rPr lang="en-US" altLang="ja-JP" b="1" dirty="0">
                <a:ea typeface="ＭＳ Ｐゴシック" pitchFamily="50" charset="-128"/>
              </a:rPr>
              <a:t/>
            </a:r>
            <a:br>
              <a:rPr lang="en-US" altLang="ja-JP" b="1" dirty="0">
                <a:ea typeface="ＭＳ Ｐゴシック" pitchFamily="50" charset="-128"/>
              </a:rPr>
            </a:br>
            <a:r>
              <a:rPr lang="en-US" altLang="ja-JP" dirty="0" smtClean="0">
                <a:ea typeface="ＭＳ Ｐゴシック" pitchFamily="50" charset="-128"/>
              </a:rPr>
              <a:t>Closing report</a:t>
            </a:r>
            <a:r>
              <a:rPr lang="en-US" altLang="ja-JP" dirty="0">
                <a:ea typeface="ＭＳ Ｐゴシック" pitchFamily="50" charset="-128"/>
              </a:rPr>
              <a:t/>
            </a:r>
            <a:br>
              <a:rPr lang="en-US" altLang="ja-JP" dirty="0">
                <a:ea typeface="ＭＳ Ｐゴシック" pitchFamily="50" charset="-128"/>
              </a:rPr>
            </a:br>
            <a:r>
              <a:rPr lang="en-US" altLang="ja-JP" dirty="0">
                <a:ea typeface="ＭＳ Ｐゴシック" pitchFamily="50" charset="-128"/>
              </a:rPr>
              <a:t/>
            </a:r>
            <a:br>
              <a:rPr lang="en-US" altLang="ja-JP" dirty="0">
                <a:ea typeface="ＭＳ Ｐゴシック" pitchFamily="50" charset="-128"/>
              </a:rPr>
            </a:br>
            <a:r>
              <a:rPr lang="en-US" altLang="ja-JP" dirty="0" smtClean="0">
                <a:ea typeface="ＭＳ Ｐゴシック" pitchFamily="50" charset="-128"/>
              </a:rPr>
              <a:t> Beijing, China</a:t>
            </a:r>
            <a:br>
              <a:rPr lang="en-US" altLang="ja-JP" dirty="0" smtClean="0">
                <a:ea typeface="ＭＳ Ｐゴシック" pitchFamily="50" charset="-128"/>
              </a:rPr>
            </a:br>
            <a:r>
              <a:rPr lang="en-US" altLang="ja-JP" dirty="0" smtClean="0">
                <a:ea typeface="ＭＳ Ｐゴシック" pitchFamily="50" charset="-128"/>
              </a:rPr>
              <a:t>March 20, 2014</a:t>
            </a:r>
            <a:endParaRPr lang="ja-JP" altLang="ja-JP"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3"/>
          <p:cNvSpPr>
            <a:spLocks noGrp="1" noChangeArrowheads="1"/>
          </p:cNvSpPr>
          <p:nvPr>
            <p:ph idx="1"/>
          </p:nvPr>
        </p:nvSpPr>
        <p:spPr>
          <a:xfrm>
            <a:off x="251520" y="1981200"/>
            <a:ext cx="8640960" cy="4114800"/>
          </a:xfrm>
          <a:ln/>
        </p:spPr>
        <p:txBody>
          <a:bodyPr>
            <a:normAutofit fontScale="92500" lnSpcReduction="10000"/>
          </a:bodyPr>
          <a:lstStyle/>
          <a:p>
            <a:r>
              <a:rPr lang="en-US" altLang="ja-JP" sz="2800" dirty="0" smtClean="0"/>
              <a:t>SG SRU meeting call to order</a:t>
            </a:r>
          </a:p>
          <a:p>
            <a:r>
              <a:rPr lang="en-US" altLang="ja-JP" sz="2800" dirty="0" smtClean="0"/>
              <a:t>Call for essential patents and policies &amp; procedures reminder </a:t>
            </a:r>
          </a:p>
          <a:p>
            <a:r>
              <a:rPr lang="en-US" altLang="ja-JP" sz="2800" dirty="0" smtClean="0"/>
              <a:t>Approve meeting minutes</a:t>
            </a:r>
          </a:p>
          <a:p>
            <a:r>
              <a:rPr lang="en-US" altLang="ja-JP" sz="2800" dirty="0" smtClean="0"/>
              <a:t>Status of PAR, CSD development and Timeline</a:t>
            </a:r>
          </a:p>
          <a:p>
            <a:r>
              <a:rPr lang="en-US" altLang="ja-JP" sz="2800" dirty="0" smtClean="0"/>
              <a:t>Presentations</a:t>
            </a:r>
          </a:p>
          <a:p>
            <a:r>
              <a:rPr lang="en-US" altLang="ja-JP" sz="2800" dirty="0" smtClean="0"/>
              <a:t>Discuss PAR and CSD documents</a:t>
            </a:r>
          </a:p>
          <a:p>
            <a:r>
              <a:rPr lang="en-US" altLang="ja-JP" sz="2800" dirty="0" smtClean="0"/>
              <a:t>Plan for May meeting and schedule </a:t>
            </a:r>
            <a:r>
              <a:rPr lang="en-US" altLang="ja-JP" sz="2800" dirty="0" err="1" smtClean="0"/>
              <a:t>Telecon</a:t>
            </a:r>
            <a:r>
              <a:rPr lang="en-US" altLang="ja-JP" sz="2800" dirty="0" smtClean="0"/>
              <a:t> times</a:t>
            </a:r>
          </a:p>
          <a:p>
            <a:r>
              <a:rPr lang="en-US" altLang="ja-JP" sz="2800" dirty="0" smtClean="0">
                <a:ea typeface="ＭＳ Ｐゴシック" pitchFamily="50" charset="-128"/>
              </a:rPr>
              <a:t>Report on progress to WG</a:t>
            </a:r>
            <a:endParaRPr lang="en-US" altLang="ja-JP" sz="2800" dirty="0">
              <a:ea typeface="ＭＳ Ｐゴシック" pitchFamily="50" charset="-128"/>
            </a:endParaRPr>
          </a:p>
        </p:txBody>
      </p:sp>
      <p:sp>
        <p:nvSpPr>
          <p:cNvPr id="4098" name="Rectangle 2"/>
          <p:cNvSpPr>
            <a:spLocks noGrp="1" noChangeArrowheads="1"/>
          </p:cNvSpPr>
          <p:nvPr>
            <p:ph type="title"/>
          </p:nvPr>
        </p:nvSpPr>
        <p:spPr>
          <a:ln/>
        </p:spPr>
        <p:txBody>
          <a:bodyPr/>
          <a:lstStyle/>
          <a:p>
            <a:r>
              <a:rPr lang="en-US" altLang="ja-JP" dirty="0" smtClean="0"/>
              <a:t>Agenda items for the week</a:t>
            </a:r>
            <a:endParaRPr lang="ja-JP" altLang="ja-JP" dirty="0"/>
          </a:p>
        </p:txBody>
      </p:sp>
      <p:sp>
        <p:nvSpPr>
          <p:cNvPr id="5" name="フッター プレースホルダー 4"/>
          <p:cNvSpPr>
            <a:spLocks noGrp="1"/>
          </p:cNvSpPr>
          <p:nvPr>
            <p:ph type="ftr" sz="quarter" idx="11"/>
          </p:nvPr>
        </p:nvSpPr>
        <p:spPr/>
        <p:txBody>
          <a:bodyPr/>
          <a:lstStyle/>
          <a:p>
            <a:r>
              <a:rPr lang="en-US" altLang="ja-JP" dirty="0" smtClean="0"/>
              <a:t>Shoichi Kitazawa(ATR)</a:t>
            </a:r>
            <a:endParaRPr lang="en-US" altLang="ja-JP" dirty="0"/>
          </a:p>
        </p:txBody>
      </p:sp>
      <p:sp>
        <p:nvSpPr>
          <p:cNvPr id="6" name="スライド番号プレースホルダー 5"/>
          <p:cNvSpPr>
            <a:spLocks noGrp="1"/>
          </p:cNvSpPr>
          <p:nvPr>
            <p:ph type="sldNum" sz="quarter" idx="12"/>
          </p:nvPr>
        </p:nvSpPr>
        <p:spPr/>
        <p:txBody>
          <a:bodyPr/>
          <a:lstStyle/>
          <a:p>
            <a:r>
              <a:rPr lang="en-US" altLang="ja-JP" dirty="0"/>
              <a:t>Slide </a:t>
            </a:r>
            <a:fld id="{38E6254A-D985-444C-BBE9-59789D09939F}" type="slidenum">
              <a:rPr lang="en-US" altLang="ja-JP"/>
              <a:pPr/>
              <a:t>3</a:t>
            </a:fld>
            <a:endParaRPr lang="en-US" altLang="ja-JP" dirty="0"/>
          </a:p>
        </p:txBody>
      </p:sp>
      <p:sp>
        <p:nvSpPr>
          <p:cNvPr id="4" name="日付プレースホルダー 3"/>
          <p:cNvSpPr>
            <a:spLocks noGrp="1"/>
          </p:cNvSpPr>
          <p:nvPr>
            <p:ph type="dt" sz="half" idx="10"/>
          </p:nvPr>
        </p:nvSpPr>
        <p:spPr/>
        <p:txBody>
          <a:bodyPr/>
          <a:lstStyle/>
          <a:p>
            <a:r>
              <a:rPr lang="en-US" altLang="ja-JP" smtClean="0"/>
              <a:t>March 2014</a:t>
            </a:r>
            <a:endParaRPr lang="en-US" altLang="ja-JP"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 2"/>
          <p:cNvSpPr>
            <a:spLocks noGrp="1"/>
          </p:cNvSpPr>
          <p:nvPr>
            <p:ph idx="1"/>
          </p:nvPr>
        </p:nvSpPr>
        <p:spPr>
          <a:xfrm>
            <a:off x="251520" y="1772816"/>
            <a:ext cx="8640960" cy="4680520"/>
          </a:xfrm>
        </p:spPr>
        <p:txBody>
          <a:bodyPr>
            <a:normAutofit/>
          </a:bodyPr>
          <a:lstStyle/>
          <a:p>
            <a:pPr>
              <a:lnSpc>
                <a:spcPct val="80000"/>
              </a:lnSpc>
            </a:pPr>
            <a:r>
              <a:rPr lang="en-US" altLang="ja-JP" sz="2400" dirty="0" smtClean="0">
                <a:ea typeface="ＭＳ Ｐゴシック" pitchFamily="50" charset="-128"/>
              </a:rPr>
              <a:t>3meetings were held at PM1 and PM2 on </a:t>
            </a:r>
            <a:r>
              <a:rPr lang="en-US" altLang="ko-KR" sz="2400" dirty="0" smtClean="0">
                <a:ea typeface="굴림" pitchFamily="34" charset="-127"/>
              </a:rPr>
              <a:t>March </a:t>
            </a:r>
            <a:r>
              <a:rPr lang="en-US" altLang="ko-KR" sz="2400" dirty="0" smtClean="0">
                <a:ea typeface="굴림" pitchFamily="34" charset="-127"/>
              </a:rPr>
              <a:t>18 </a:t>
            </a:r>
            <a:r>
              <a:rPr lang="en-US" altLang="ko-KR" sz="2400" dirty="0" smtClean="0">
                <a:ea typeface="굴림" pitchFamily="34" charset="-127"/>
              </a:rPr>
              <a:t>and AM1 on March 20.</a:t>
            </a:r>
          </a:p>
          <a:p>
            <a:pPr lvl="1">
              <a:lnSpc>
                <a:spcPct val="80000"/>
              </a:lnSpc>
            </a:pPr>
            <a:r>
              <a:rPr lang="en-US" altLang="ja-JP" sz="2000" dirty="0" smtClean="0">
                <a:ea typeface="굴림" pitchFamily="34" charset="-127"/>
              </a:rPr>
              <a:t>12 attendees</a:t>
            </a:r>
          </a:p>
          <a:p>
            <a:pPr>
              <a:lnSpc>
                <a:spcPct val="80000"/>
              </a:lnSpc>
            </a:pPr>
            <a:r>
              <a:rPr lang="en-US" altLang="ja-JP" sz="2400" dirty="0" smtClean="0">
                <a:ea typeface="ＭＳ Ｐゴシック" pitchFamily="50" charset="-128"/>
              </a:rPr>
              <a:t>Approve meeting minutes </a:t>
            </a:r>
          </a:p>
          <a:p>
            <a:pPr marL="900113" lvl="2" indent="-177800"/>
            <a:r>
              <a:rPr lang="en-US" altLang="ja-JP" sz="2000" dirty="0" smtClean="0"/>
              <a:t>SG SRU January 2014 Meeting </a:t>
            </a:r>
            <a:r>
              <a:rPr lang="en-US" altLang="ja-JP" sz="2000" dirty="0" smtClean="0"/>
              <a:t>Minutes (15-14-0093)</a:t>
            </a:r>
            <a:endParaRPr lang="en-US" altLang="ja-JP" sz="2000" dirty="0" smtClean="0"/>
          </a:p>
          <a:p>
            <a:r>
              <a:rPr lang="en-US" altLang="ja-JP" sz="2400" dirty="0" smtClean="0"/>
              <a:t>Reviewed </a:t>
            </a:r>
            <a:r>
              <a:rPr lang="en-US" altLang="ja-JP" sz="2400" dirty="0" smtClean="0"/>
              <a:t>PAR</a:t>
            </a:r>
            <a:r>
              <a:rPr lang="en-US" altLang="ja-JP" sz="2400" dirty="0" smtClean="0"/>
              <a:t> (15-13-615)</a:t>
            </a:r>
            <a:r>
              <a:rPr lang="en-US" altLang="ja-JP" sz="2400" dirty="0" smtClean="0"/>
              <a:t> </a:t>
            </a:r>
            <a:r>
              <a:rPr lang="en-US" altLang="ja-JP" sz="2400" dirty="0" smtClean="0"/>
              <a:t>and </a:t>
            </a:r>
            <a:r>
              <a:rPr lang="en-US" altLang="ja-JP" sz="2400" dirty="0" smtClean="0"/>
              <a:t>CSD</a:t>
            </a:r>
            <a:r>
              <a:rPr lang="en-US" altLang="ja-JP" sz="2400" dirty="0" smtClean="0"/>
              <a:t> (15-14-0175)</a:t>
            </a:r>
            <a:r>
              <a:rPr lang="en-US" altLang="ja-JP" sz="2400" dirty="0" smtClean="0"/>
              <a:t> </a:t>
            </a:r>
            <a:r>
              <a:rPr lang="en-US" altLang="ja-JP" sz="2400" dirty="0" smtClean="0"/>
              <a:t>documents</a:t>
            </a:r>
          </a:p>
          <a:p>
            <a:r>
              <a:rPr lang="en-US" altLang="ja-JP" sz="2400" dirty="0" smtClean="0"/>
              <a:t>Reviewed SG SRU Technical Guidance Document (15-14-0176)</a:t>
            </a:r>
          </a:p>
          <a:p>
            <a:pPr>
              <a:lnSpc>
                <a:spcPct val="80000"/>
              </a:lnSpc>
            </a:pPr>
            <a:r>
              <a:rPr lang="en-US" altLang="ja-JP" sz="2400" dirty="0" smtClean="0"/>
              <a:t>Confirm of plan for May </a:t>
            </a:r>
            <a:r>
              <a:rPr lang="en-US" altLang="ja-JP" sz="2400" dirty="0" smtClean="0"/>
              <a:t>meeting</a:t>
            </a:r>
            <a:endParaRPr lang="en-US" altLang="ja-JP" sz="1800" dirty="0" smtClean="0">
              <a:ea typeface="ＭＳ Ｐゴシック" pitchFamily="50" charset="-128"/>
            </a:endParaRPr>
          </a:p>
          <a:p>
            <a:pPr lvl="1">
              <a:lnSpc>
                <a:spcPct val="80000"/>
              </a:lnSpc>
            </a:pPr>
            <a:endParaRPr lang="en-US" altLang="ja-JP" sz="1800" dirty="0" smtClean="0">
              <a:ea typeface="ＭＳ Ｐゴシック" pitchFamily="50" charset="-128"/>
            </a:endParaRPr>
          </a:p>
          <a:p>
            <a:pPr lvl="1">
              <a:lnSpc>
                <a:spcPct val="80000"/>
              </a:lnSpc>
            </a:pPr>
            <a:endParaRPr lang="en-US" altLang="ja-JP" sz="1800" dirty="0" smtClean="0">
              <a:ea typeface="ＭＳ Ｐゴシック" pitchFamily="50" charset="-128"/>
            </a:endParaRPr>
          </a:p>
        </p:txBody>
      </p:sp>
      <p:sp>
        <p:nvSpPr>
          <p:cNvPr id="2" name="タイトル 1"/>
          <p:cNvSpPr>
            <a:spLocks noGrp="1"/>
          </p:cNvSpPr>
          <p:nvPr>
            <p:ph type="title"/>
          </p:nvPr>
        </p:nvSpPr>
        <p:spPr/>
        <p:txBody>
          <a:bodyPr/>
          <a:lstStyle/>
          <a:p>
            <a:r>
              <a:rPr lang="en-US" altLang="ja-JP" dirty="0" smtClean="0">
                <a:ea typeface="ＭＳ Ｐゴシック" pitchFamily="50" charset="-128"/>
              </a:rPr>
              <a:t>Accomplishment for the meeting</a:t>
            </a:r>
            <a:endParaRPr kumimoji="1" lang="ja-JP" altLang="en-US" dirty="0"/>
          </a:p>
        </p:txBody>
      </p:sp>
      <p:sp>
        <p:nvSpPr>
          <p:cNvPr id="5" name="フッター プレースホルダ 4"/>
          <p:cNvSpPr>
            <a:spLocks noGrp="1"/>
          </p:cNvSpPr>
          <p:nvPr>
            <p:ph type="ftr" sz="quarter" idx="11"/>
          </p:nvPr>
        </p:nvSpPr>
        <p:spPr/>
        <p:txBody>
          <a:bodyPr/>
          <a:lstStyle/>
          <a:p>
            <a:r>
              <a:rPr lang="en-US" altLang="ja-JP" dirty="0" smtClean="0"/>
              <a:t>Shoichi Kitazawa(ATR)</a:t>
            </a:r>
            <a:endParaRPr lang="en-US" altLang="ja-JP" dirty="0"/>
          </a:p>
        </p:txBody>
      </p:sp>
      <p:sp>
        <p:nvSpPr>
          <p:cNvPr id="6" name="スライド番号プレースホルダ 5"/>
          <p:cNvSpPr>
            <a:spLocks noGrp="1"/>
          </p:cNvSpPr>
          <p:nvPr>
            <p:ph type="sldNum" sz="quarter" idx="12"/>
          </p:nvPr>
        </p:nvSpPr>
        <p:spPr/>
        <p:txBody>
          <a:bodyPr/>
          <a:lstStyle/>
          <a:p>
            <a:r>
              <a:rPr lang="en-US" altLang="ja-JP" dirty="0" smtClean="0"/>
              <a:t>Slide </a:t>
            </a:r>
            <a:fld id="{A361ECD0-26D7-4AC6-88AA-453D734D852D}" type="slidenum">
              <a:rPr lang="en-US" altLang="ja-JP" smtClean="0"/>
              <a:pPr/>
              <a:t>4</a:t>
            </a:fld>
            <a:endParaRPr lang="en-US" altLang="ja-JP" dirty="0"/>
          </a:p>
        </p:txBody>
      </p:sp>
      <p:sp>
        <p:nvSpPr>
          <p:cNvPr id="4" name="日付プレースホルダ 3"/>
          <p:cNvSpPr>
            <a:spLocks noGrp="1"/>
          </p:cNvSpPr>
          <p:nvPr>
            <p:ph type="dt" sz="half" idx="10"/>
          </p:nvPr>
        </p:nvSpPr>
        <p:spPr/>
        <p:txBody>
          <a:bodyPr/>
          <a:lstStyle/>
          <a:p>
            <a:r>
              <a:rPr lang="en-US" altLang="ja-JP" smtClean="0"/>
              <a:t>March 2014</a:t>
            </a:r>
            <a:endParaRPr lang="en-US" altLang="ja-JP"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p:txBody>
          <a:bodyPr/>
          <a:lstStyle/>
          <a:p>
            <a:r>
              <a:rPr kumimoji="1" lang="en-US" altLang="ja-JP" dirty="0" smtClean="0"/>
              <a:t>Timeline</a:t>
            </a:r>
            <a:endParaRPr kumimoji="1" lang="ja-JP" altLang="en-US" dirty="0"/>
          </a:p>
        </p:txBody>
      </p:sp>
      <p:sp>
        <p:nvSpPr>
          <p:cNvPr id="6" name="日付プレースホルダ 5"/>
          <p:cNvSpPr>
            <a:spLocks noGrp="1"/>
          </p:cNvSpPr>
          <p:nvPr>
            <p:ph type="dt" sz="half" idx="10"/>
          </p:nvPr>
        </p:nvSpPr>
        <p:spPr/>
        <p:txBody>
          <a:bodyPr/>
          <a:lstStyle/>
          <a:p>
            <a:r>
              <a:rPr lang="en-US" altLang="ja-JP" smtClean="0"/>
              <a:t>March 2014</a:t>
            </a:r>
            <a:endParaRPr lang="en-US" altLang="ja-JP" dirty="0"/>
          </a:p>
        </p:txBody>
      </p:sp>
      <p:sp>
        <p:nvSpPr>
          <p:cNvPr id="4" name="フッター プレースホルダ 3"/>
          <p:cNvSpPr>
            <a:spLocks noGrp="1"/>
          </p:cNvSpPr>
          <p:nvPr>
            <p:ph type="ftr" sz="quarter" idx="11"/>
          </p:nvPr>
        </p:nvSpPr>
        <p:spPr/>
        <p:txBody>
          <a:bodyPr/>
          <a:lstStyle/>
          <a:p>
            <a:r>
              <a:rPr lang="en-US" altLang="ja-JP" smtClean="0"/>
              <a:t>Shoichi Kitazawa(ATR)</a:t>
            </a:r>
            <a:endParaRPr lang="en-US" altLang="ja-JP" dirty="0"/>
          </a:p>
        </p:txBody>
      </p:sp>
      <p:sp>
        <p:nvSpPr>
          <p:cNvPr id="5" name="スライド番号プレースホルダ 4"/>
          <p:cNvSpPr>
            <a:spLocks noGrp="1"/>
          </p:cNvSpPr>
          <p:nvPr>
            <p:ph type="sldNum" sz="quarter" idx="12"/>
          </p:nvPr>
        </p:nvSpPr>
        <p:spPr/>
        <p:txBody>
          <a:bodyPr/>
          <a:lstStyle/>
          <a:p>
            <a:r>
              <a:rPr lang="en-US" altLang="ja-JP" dirty="0" smtClean="0"/>
              <a:t>Slide </a:t>
            </a:r>
            <a:fld id="{17C47D4F-CAA3-4307-B0EF-8C4B3E0CF21D}" type="slidenum">
              <a:rPr lang="en-US" altLang="ja-JP" smtClean="0"/>
              <a:pPr/>
              <a:t>5</a:t>
            </a:fld>
            <a:endParaRPr lang="en-US" altLang="ja-JP" dirty="0"/>
          </a:p>
        </p:txBody>
      </p:sp>
      <p:graphicFrame>
        <p:nvGraphicFramePr>
          <p:cNvPr id="7" name="Table 5"/>
          <p:cNvGraphicFramePr>
            <a:graphicFrameLocks noGrp="1" noChangeAspect="1"/>
          </p:cNvGraphicFramePr>
          <p:nvPr>
            <p:extLst>
              <p:ext uri="{D42A27DB-BD31-4B8C-83A1-F6EECF244321}">
                <p14:modId xmlns:p14="http://schemas.microsoft.com/office/powerpoint/2010/main" xmlns="" val="2355893728"/>
              </p:ext>
            </p:extLst>
          </p:nvPr>
        </p:nvGraphicFramePr>
        <p:xfrm>
          <a:off x="395536" y="1619508"/>
          <a:ext cx="8205924" cy="3537684"/>
        </p:xfrm>
        <a:graphic>
          <a:graphicData uri="http://schemas.openxmlformats.org/drawingml/2006/table">
            <a:tbl>
              <a:tblPr/>
              <a:tblGrid>
                <a:gridCol w="405501"/>
                <a:gridCol w="2616423"/>
                <a:gridCol w="432000"/>
                <a:gridCol w="432000"/>
                <a:gridCol w="432000"/>
                <a:gridCol w="432000"/>
                <a:gridCol w="432000"/>
                <a:gridCol w="432000"/>
                <a:gridCol w="432000"/>
                <a:gridCol w="432000"/>
                <a:gridCol w="432000"/>
                <a:gridCol w="432000"/>
                <a:gridCol w="432000"/>
                <a:gridCol w="432000"/>
              </a:tblGrid>
              <a:tr h="288000">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Year</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20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gridSpan="3">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2013</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20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endParaRPr lang="en-GB"/>
                    </a:p>
                  </a:txBody>
                  <a:tcPr/>
                </a:tc>
                <a:tc gridSpan="6">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2014</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endParaRPr lang="en-GB"/>
                    </a:p>
                  </a:txBody>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20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endParaRPr lang="en-GB"/>
                    </a:p>
                  </a:txBody>
                  <a:tcPr/>
                </a:tc>
                <a:tc hMerge="1">
                  <a:txBody>
                    <a:bodyPr/>
                    <a:lstStyle/>
                    <a:p>
                      <a:endParaRPr lang="en-GB"/>
                    </a:p>
                  </a:txBody>
                  <a:tcPr/>
                </a:tc>
                <a:tc hMerge="1">
                  <a:txBody>
                    <a:bodyPr/>
                    <a:lstStyle/>
                    <a:p>
                      <a:endParaRPr lang="en-GB"/>
                    </a:p>
                  </a:txBody>
                  <a:tcPr/>
                </a:tc>
                <a:tc gridSpan="3">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2015</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r>
              <a:tr h="288000">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Month</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20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7</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9</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11</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1</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3</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5</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7</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9</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11</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1</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3</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r>
              <a:tr h="324000">
                <a:tc rowSpan="7">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Calibri" pitchFamily="34" charset="0"/>
                          <a:ea typeface="ＭＳ Ｐゴシック" pitchFamily="50" charset="-128"/>
                        </a:rPr>
                        <a:t>SG Work Items</a:t>
                      </a: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vert="vert27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Calibri" pitchFamily="34" charset="0"/>
                          <a:ea typeface="ＭＳ Ｐゴシック" pitchFamily="50" charset="-128"/>
                        </a:rPr>
                        <a:t>PAR development</a:t>
                      </a: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kern="1200" cap="none" normalizeH="0" baseline="0" dirty="0" smtClean="0">
                        <a:ln>
                          <a:noFill/>
                        </a:ln>
                        <a:solidFill>
                          <a:srgbClr val="000000"/>
                        </a:solidFill>
                        <a:effectLst/>
                        <a:latin typeface="Calibri" pitchFamily="34" charset="0"/>
                        <a:ea typeface="ＭＳ Ｐゴシック" pitchFamily="50" charset="-128"/>
                        <a:cs typeface="+mn-cs"/>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kern="1200" cap="none" normalizeH="0" baseline="0" dirty="0" smtClean="0">
                        <a:ln>
                          <a:noFill/>
                        </a:ln>
                        <a:solidFill>
                          <a:srgbClr val="000000"/>
                        </a:solidFill>
                        <a:effectLst/>
                        <a:latin typeface="Calibri" pitchFamily="34" charset="0"/>
                        <a:ea typeface="ＭＳ Ｐゴシック" pitchFamily="50" charset="-128"/>
                        <a:cs typeface="+mn-cs"/>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r>
              <a:tr h="324000">
                <a:tc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Calibri" pitchFamily="34" charset="0"/>
                          <a:ea typeface="ＭＳ Ｐゴシック" pitchFamily="50" charset="-128"/>
                        </a:rPr>
                        <a:t>Use Cases</a:t>
                      </a: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r>
              <a:tr h="324000">
                <a:tc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Calibri" pitchFamily="34" charset="0"/>
                          <a:ea typeface="ＭＳ Ｐゴシック" pitchFamily="50" charset="-128"/>
                        </a:rPr>
                        <a:t>Title</a:t>
                      </a: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r>
              <a:tr h="324000">
                <a:tc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Calibri" pitchFamily="34" charset="0"/>
                          <a:ea typeface="ＭＳ Ｐゴシック" pitchFamily="50" charset="-128"/>
                        </a:rPr>
                        <a:t>Scope &amp; Purpose</a:t>
                      </a: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r>
              <a:tr h="324000">
                <a:tc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Calibri" pitchFamily="34" charset="0"/>
                          <a:ea typeface="ＭＳ Ｐゴシック" pitchFamily="50" charset="-128"/>
                        </a:rPr>
                        <a:t>5C analyses</a:t>
                      </a: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r>
              <a:tr h="324000">
                <a:tc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Calibri" pitchFamily="34" charset="0"/>
                          <a:ea typeface="ＭＳ Ｐゴシック" pitchFamily="50" charset="-128"/>
                        </a:rPr>
                        <a:t>Interaction with other TG/WG</a:t>
                      </a:r>
                    </a:p>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Calibri" pitchFamily="34" charset="0"/>
                          <a:ea typeface="ＭＳ Ｐゴシック" pitchFamily="50" charset="-128"/>
                        </a:rPr>
                        <a:t>(to identify relationship )</a:t>
                      </a: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r>
              <a:tr h="324000">
                <a:tc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Calibri" pitchFamily="34" charset="0"/>
                          <a:ea typeface="ＭＳ Ｐゴシック" pitchFamily="50" charset="-128"/>
                        </a:rPr>
                        <a:t>Submission to WG</a:t>
                      </a: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r>
              <a:tr h="432000">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Calibri" pitchFamily="34" charset="0"/>
                          <a:ea typeface="ＭＳ Ｐゴシック" pitchFamily="50" charset="-128"/>
                        </a:rPr>
                        <a:t>Standard development phase (TG)</a:t>
                      </a: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h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050" b="0" i="0" u="none" strike="noStrike" cap="none" normalizeH="0" baseline="0" dirty="0" smtClean="0">
                          <a:ln>
                            <a:noFill/>
                          </a:ln>
                          <a:solidFill>
                            <a:srgbClr val="000000"/>
                          </a:solidFill>
                          <a:effectLst/>
                          <a:latin typeface="Calibri" pitchFamily="34" charset="0"/>
                          <a:ea typeface="ＭＳ Ｐゴシック" pitchFamily="50" charset="-128"/>
                        </a:rPr>
                        <a:t> </a:t>
                      </a: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r>
            </a:tbl>
          </a:graphicData>
        </a:graphic>
      </p:graphicFrame>
      <p:sp>
        <p:nvSpPr>
          <p:cNvPr id="8" name="Content Placeholder 2"/>
          <p:cNvSpPr txBox="1">
            <a:spLocks/>
          </p:cNvSpPr>
          <p:nvPr/>
        </p:nvSpPr>
        <p:spPr bwMode="auto">
          <a:xfrm>
            <a:off x="467544" y="5229200"/>
            <a:ext cx="8229600" cy="1224136"/>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noAutofit/>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pPr>
              <a:buFont typeface="Wingdings" pitchFamily="2" charset="2"/>
              <a:buChar char="q"/>
            </a:pPr>
            <a:r>
              <a:rPr lang="en-GB" altLang="ja-JP" sz="1600" kern="0" dirty="0" smtClean="0"/>
              <a:t>Target dates:</a:t>
            </a:r>
          </a:p>
          <a:p>
            <a:pPr lvl="1">
              <a:buFont typeface="Wingdings" pitchFamily="2" charset="2"/>
              <a:buChar char="ü"/>
            </a:pPr>
            <a:r>
              <a:rPr lang="en-GB" altLang="ja-JP" sz="1600" kern="0" dirty="0"/>
              <a:t>PAR submission to </a:t>
            </a:r>
            <a:r>
              <a:rPr lang="en-GB" altLang="ja-JP" sz="1600" kern="0" dirty="0" smtClean="0"/>
              <a:t> WG in May 2014</a:t>
            </a:r>
          </a:p>
          <a:p>
            <a:pPr lvl="1">
              <a:buFont typeface="Wingdings" pitchFamily="2" charset="2"/>
              <a:buChar char="ü"/>
            </a:pPr>
            <a:r>
              <a:rPr lang="en-GB" altLang="ja-JP" sz="1600" kern="0" dirty="0" smtClean="0"/>
              <a:t>PAR review in July 2014</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 2"/>
          <p:cNvSpPr>
            <a:spLocks noGrp="1"/>
          </p:cNvSpPr>
          <p:nvPr>
            <p:ph idx="1"/>
          </p:nvPr>
        </p:nvSpPr>
        <p:spPr/>
        <p:txBody>
          <a:bodyPr/>
          <a:lstStyle/>
          <a:p>
            <a:r>
              <a:rPr lang="en-US" altLang="ja-JP" sz="2800" dirty="0" smtClean="0"/>
              <a:t>Teleconference will be </a:t>
            </a:r>
            <a:r>
              <a:rPr lang="en-US" altLang="ja-JP" sz="2800" dirty="0" smtClean="0"/>
              <a:t>held on April based upon requests</a:t>
            </a:r>
            <a:endParaRPr lang="en-US" altLang="ja-JP" sz="2800" dirty="0" smtClean="0"/>
          </a:p>
          <a:p>
            <a:pPr lvl="1"/>
            <a:r>
              <a:rPr lang="en-US" altLang="ja-JP" sz="2400" dirty="0" smtClean="0"/>
              <a:t>More detail will be </a:t>
            </a:r>
            <a:r>
              <a:rPr lang="en-US" altLang="ja-JP" sz="2400" dirty="0" smtClean="0"/>
              <a:t>distributed </a:t>
            </a:r>
            <a:r>
              <a:rPr lang="en-US" altLang="ja-JP" sz="2400" dirty="0" smtClean="0"/>
              <a:t>by reflector</a:t>
            </a:r>
          </a:p>
          <a:p>
            <a:pPr lvl="1"/>
            <a:endParaRPr lang="en-US" altLang="ja-JP" sz="2400" dirty="0" smtClean="0"/>
          </a:p>
          <a:p>
            <a:r>
              <a:rPr lang="en-US" altLang="ja-JP" sz="2800" dirty="0" smtClean="0"/>
              <a:t>3 meeting slot.</a:t>
            </a:r>
          </a:p>
          <a:p>
            <a:pPr lvl="1"/>
            <a:r>
              <a:rPr lang="en-US" altLang="ja-JP" sz="2400" dirty="0" smtClean="0"/>
              <a:t>Finalizing of the PAR and CSD document.</a:t>
            </a:r>
          </a:p>
          <a:p>
            <a:pPr lvl="1"/>
            <a:r>
              <a:rPr lang="en-US" altLang="ja-JP" sz="2400" dirty="0" smtClean="0"/>
              <a:t>Hearing presentations.</a:t>
            </a:r>
          </a:p>
          <a:p>
            <a:pPr lvl="1"/>
            <a:endParaRPr lang="en-US" altLang="ja-JP" sz="2400" dirty="0" smtClean="0"/>
          </a:p>
          <a:p>
            <a:endParaRPr kumimoji="1" lang="ja-JP" altLang="en-US" sz="2800" dirty="0"/>
          </a:p>
        </p:txBody>
      </p:sp>
      <p:sp>
        <p:nvSpPr>
          <p:cNvPr id="2" name="タイトル 1"/>
          <p:cNvSpPr>
            <a:spLocks noGrp="1"/>
          </p:cNvSpPr>
          <p:nvPr>
            <p:ph type="title"/>
          </p:nvPr>
        </p:nvSpPr>
        <p:spPr/>
        <p:txBody>
          <a:bodyPr/>
          <a:lstStyle/>
          <a:p>
            <a:r>
              <a:rPr lang="en-US" altLang="ja-JP" dirty="0" smtClean="0"/>
              <a:t>Plans for </a:t>
            </a:r>
            <a:r>
              <a:rPr lang="en-US" altLang="ja-JP" dirty="0" err="1" smtClean="0"/>
              <a:t>Telecon</a:t>
            </a:r>
            <a:r>
              <a:rPr lang="en-US" altLang="ja-JP" dirty="0" smtClean="0"/>
              <a:t> and May Meeting</a:t>
            </a:r>
            <a:endParaRPr kumimoji="1" lang="ja-JP" altLang="en-US" dirty="0"/>
          </a:p>
        </p:txBody>
      </p:sp>
      <p:sp>
        <p:nvSpPr>
          <p:cNvPr id="5" name="フッター プレースホルダ 4"/>
          <p:cNvSpPr>
            <a:spLocks noGrp="1"/>
          </p:cNvSpPr>
          <p:nvPr>
            <p:ph type="ftr" sz="quarter" idx="11"/>
          </p:nvPr>
        </p:nvSpPr>
        <p:spPr/>
        <p:txBody>
          <a:bodyPr/>
          <a:lstStyle/>
          <a:p>
            <a:r>
              <a:rPr lang="en-US" altLang="ja-JP" dirty="0" smtClean="0"/>
              <a:t>Shoichi Kitazawa(ATR)</a:t>
            </a:r>
            <a:endParaRPr lang="en-US" altLang="ja-JP" dirty="0"/>
          </a:p>
        </p:txBody>
      </p:sp>
      <p:sp>
        <p:nvSpPr>
          <p:cNvPr id="6" name="スライド番号プレースホルダ 5"/>
          <p:cNvSpPr>
            <a:spLocks noGrp="1"/>
          </p:cNvSpPr>
          <p:nvPr>
            <p:ph type="sldNum" sz="quarter" idx="12"/>
          </p:nvPr>
        </p:nvSpPr>
        <p:spPr/>
        <p:txBody>
          <a:bodyPr/>
          <a:lstStyle/>
          <a:p>
            <a:r>
              <a:rPr lang="en-US" altLang="ja-JP" dirty="0" smtClean="0"/>
              <a:t>Slide </a:t>
            </a:r>
            <a:fld id="{A361ECD0-26D7-4AC6-88AA-453D734D852D}" type="slidenum">
              <a:rPr lang="en-US" altLang="ja-JP" smtClean="0"/>
              <a:pPr/>
              <a:t>6</a:t>
            </a:fld>
            <a:endParaRPr lang="en-US" altLang="ja-JP" dirty="0"/>
          </a:p>
        </p:txBody>
      </p:sp>
      <p:sp>
        <p:nvSpPr>
          <p:cNvPr id="4" name="日付プレースホルダ 3"/>
          <p:cNvSpPr>
            <a:spLocks noGrp="1"/>
          </p:cNvSpPr>
          <p:nvPr>
            <p:ph type="dt" sz="half" idx="10"/>
          </p:nvPr>
        </p:nvSpPr>
        <p:spPr/>
        <p:txBody>
          <a:bodyPr/>
          <a:lstStyle/>
          <a:p>
            <a:r>
              <a:rPr lang="en-US" altLang="ja-JP" smtClean="0"/>
              <a:t>March 2014</a:t>
            </a:r>
            <a:endParaRPr lang="en-US" altLang="ja-JP"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IEEE-P802_15">
  <a:themeElements>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337</TotalTime>
  <Words>300</Words>
  <Application>Microsoft Office PowerPoint</Application>
  <PresentationFormat>画面に合わせる (4:3)</PresentationFormat>
  <Paragraphs>92</Paragraphs>
  <Slides>6</Slides>
  <Notes>1</Notes>
  <HiddenSlides>0</HiddenSlides>
  <MMClips>0</MMClips>
  <ScaleCrop>false</ScaleCrop>
  <HeadingPairs>
    <vt:vector size="4" baseType="variant">
      <vt:variant>
        <vt:lpstr>テーマ</vt:lpstr>
      </vt:variant>
      <vt:variant>
        <vt:i4>1</vt:i4>
      </vt:variant>
      <vt:variant>
        <vt:lpstr>スライド タイトル</vt:lpstr>
      </vt:variant>
      <vt:variant>
        <vt:i4>6</vt:i4>
      </vt:variant>
    </vt:vector>
  </HeadingPairs>
  <TitlesOfParts>
    <vt:vector size="7" baseType="lpstr">
      <vt:lpstr>IEEE-P802_15</vt:lpstr>
      <vt:lpstr>スライド 1</vt:lpstr>
      <vt:lpstr>IEEE 802.15 SG SRU   Closing report   Beijing, China March 20, 2014</vt:lpstr>
      <vt:lpstr>Agenda items for the week</vt:lpstr>
      <vt:lpstr>Accomplishment for the meeting</vt:lpstr>
      <vt:lpstr>Timeline</vt:lpstr>
      <vt:lpstr>Plans for Telecon and May Meeting</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SG SRU Closing report for March 2014</dc:title>
  <dc:subject>IEEE 802.15 &lt;subject&gt;</dc:subject>
  <dc:creator>kitazawa</dc:creator>
  <dc:description>15-14-0187-00-0sru</dc:description>
  <cp:lastModifiedBy>kitazawa</cp:lastModifiedBy>
  <cp:lastPrinted>1998-02-10T13:28:06Z</cp:lastPrinted>
  <dcterms:created xsi:type="dcterms:W3CDTF">2013-09-18T06:18:22Z</dcterms:created>
  <dcterms:modified xsi:type="dcterms:W3CDTF">2014-03-20T01:18:56Z</dcterms:modified>
</cp:coreProperties>
</file>