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75" r:id="rId2"/>
    <p:sldId id="285" r:id="rId3"/>
    <p:sldId id="281" r:id="rId4"/>
    <p:sldId id="287" r:id="rId5"/>
    <p:sldId id="289" r:id="rId6"/>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178" autoAdjust="0"/>
    <p:restoredTop sz="95232" autoAdjust="0"/>
  </p:normalViewPr>
  <p:slideViewPr>
    <p:cSldViewPr>
      <p:cViewPr varScale="1">
        <p:scale>
          <a:sx n="60" d="100"/>
          <a:sy n="60" d="100"/>
        </p:scale>
        <p:origin x="62" y="-106"/>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802.11-14/0084r0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802.11-14/0084r0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802.11-14/0084r0</a:t>
            </a:r>
            <a:endParaRPr lang="en-US" dirty="0"/>
          </a:p>
        </p:txBody>
      </p:sp>
      <p:sp>
        <p:nvSpPr>
          <p:cNvPr id="5" name="Date Placeholder 4"/>
          <p:cNvSpPr>
            <a:spLocks noGrp="1"/>
          </p:cNvSpPr>
          <p:nvPr>
            <p:ph type="dt" idx="11"/>
          </p:nvPr>
        </p:nvSpPr>
        <p:spPr/>
        <p:txBody>
          <a:bodyPr/>
          <a:lstStyle/>
          <a:p>
            <a:pPr>
              <a:defRPr/>
            </a:pPr>
            <a:r>
              <a:rPr lang="en-US" smtClean="0"/>
              <a:t>January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1556920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54571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984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5325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7853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Rolfe (BCA), Eggert (Atmel), et al</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Rolfe (BCA), Eggert (Atmel),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8867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Contribution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IEEE802.</a:t>
            </a:r>
            <a:r>
              <a:rPr lang="en-US" sz="1800" b="1" dirty="0" smtClean="0">
                <a:solidFill>
                  <a:schemeClr val="tx1"/>
                </a:solidFill>
                <a:effectLst/>
              </a:rPr>
              <a:t>15-14-0181-00-004r</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2014</a:t>
            </a:r>
            <a:endParaRPr lang="en-US" dirty="0" smtClean="0"/>
          </a:p>
        </p:txBody>
      </p:sp>
      <p:sp>
        <p:nvSpPr>
          <p:cNvPr id="5" name="Footer Placeholder 4"/>
          <p:cNvSpPr>
            <a:spLocks noGrp="1"/>
          </p:cNvSpPr>
          <p:nvPr>
            <p:ph type="ftr" idx="11"/>
          </p:nvPr>
        </p:nvSpPr>
        <p:spPr/>
        <p:txBody>
          <a:bodyPr/>
          <a:lstStyle/>
          <a:p>
            <a:pPr>
              <a:defRPr/>
            </a:pPr>
            <a:r>
              <a:rPr lang="en-GB" smtClean="0"/>
              <a:t>Rolfe (BCA), Eggert (Atmel), et al</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01424"/>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Response to comments on 15.4r PAR and CSD</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18 March 2014</a:t>
            </a:r>
          </a:p>
          <a:p>
            <a:r>
              <a:rPr lang="en-US" altLang="ko-KR" sz="1600" b="1" dirty="0" smtClean="0">
                <a:solidFill>
                  <a:schemeClr val="tx1"/>
                </a:solidFill>
                <a:ea typeface="굴림" pitchFamily="50" charset="-127"/>
              </a:rPr>
              <a:t>Source:</a:t>
            </a:r>
            <a:r>
              <a:rPr lang="en-US" altLang="ko-KR" sz="1600" dirty="0" smtClean="0">
                <a:solidFill>
                  <a:schemeClr val="tx1"/>
                </a:solidFill>
                <a:ea typeface="굴림" pitchFamily="50" charset="-127"/>
              </a:rPr>
              <a:t>  Benjamin A. Rolfe </a:t>
            </a:r>
          </a:p>
          <a:p>
            <a:r>
              <a:rPr lang="en-US" altLang="ko-KR" sz="1600" dirty="0" smtClean="0">
                <a:solidFill>
                  <a:schemeClr val="tx1"/>
                </a:solidFill>
                <a:ea typeface="굴림" pitchFamily="50" charset="-127"/>
              </a:rPr>
              <a:t>Company: Blind Creek 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b="1" dirty="0" smtClean="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802.15.4r PAR comments</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Documents responses to comments received from 802 WGs on the PAR </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Progress PAR </a:t>
            </a:r>
          </a:p>
          <a:p>
            <a:pPr>
              <a:spcBef>
                <a:spcPts val="600"/>
              </a:spcBef>
              <a:spcAft>
                <a:spcPts val="600"/>
              </a:spcAft>
            </a:pPr>
            <a:r>
              <a:rPr lang="en-US" altLang="ko-KR" sz="1600" b="1" dirty="0" smtClean="0">
                <a:solidFill>
                  <a:schemeClr val="tx1"/>
                </a:solidFill>
                <a:ea typeface="굴림" pitchFamily="50" charset="-127"/>
              </a:rPr>
              <a:t>Notice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March 2014</a:t>
            </a:r>
            <a:endParaRPr lang="en-GB"/>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Rolfe (BCA), Eggert (Atmel), et 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9218" name="Rectangle 2"/>
          <p:cNvSpPr>
            <a:spLocks noGrp="1" noChangeArrowheads="1"/>
          </p:cNvSpPr>
          <p:nvPr>
            <p:ph type="body" idx="1"/>
          </p:nvPr>
        </p:nvSpPr>
        <p:spPr>
          <a:xfrm>
            <a:off x="649288" y="1981200"/>
            <a:ext cx="7772400" cy="4114800"/>
          </a:xfrm>
          <a:ln/>
        </p:spPr>
        <p:txBody>
          <a:bodyPr/>
          <a:lstStyle/>
          <a:p>
            <a:pPr>
              <a:buFont typeface="Times New Roman" pitchFamily="16" charset="0"/>
              <a:buChar char="•"/>
            </a:pPr>
            <a:r>
              <a:rPr lang="en-GB" dirty="0" smtClean="0"/>
              <a:t>5.5 – expand RTLS the first instance it is used.</a:t>
            </a:r>
          </a:p>
          <a:p>
            <a:pPr>
              <a:buFont typeface="Times New Roman" pitchFamily="16" charset="0"/>
              <a:buChar char="•"/>
            </a:pPr>
            <a:r>
              <a:rPr lang="en-GB" dirty="0" smtClean="0"/>
              <a:t>CSD – 14.2.3 </a:t>
            </a:r>
          </a:p>
          <a:p>
            <a:pPr lvl="1">
              <a:buFont typeface="Times New Roman" pitchFamily="16" charset="0"/>
              <a:buChar char="•"/>
            </a:pPr>
            <a:r>
              <a:rPr lang="en-GB" dirty="0" smtClean="0"/>
              <a:t>The first sentence does not parse well. Consider rewording </a:t>
            </a:r>
          </a:p>
          <a:p>
            <a:pPr lvl="1">
              <a:buFont typeface="Times New Roman" pitchFamily="16" charset="0"/>
              <a:buChar char="•"/>
            </a:pPr>
            <a:r>
              <a:rPr lang="en-GB" dirty="0" smtClean="0"/>
              <a:t>This statement does not seem to indicate a distinct identity, but rather a change to the radio being used.</a:t>
            </a:r>
          </a:p>
          <a:p>
            <a:pPr lvl="1">
              <a:buFont typeface="Times New Roman" pitchFamily="16" charset="0"/>
              <a:buChar char="•"/>
            </a:pPr>
            <a:r>
              <a:rPr lang="en-GB" dirty="0" smtClean="0"/>
              <a:t>“needs of IEEE 802.15.4”  - the standard has not the “need” but rather the users of the standard.</a:t>
            </a:r>
          </a:p>
          <a:p>
            <a:pPr lvl="1">
              <a:buFont typeface="Times New Roman" pitchFamily="16" charset="0"/>
              <a:buChar char="•"/>
            </a:pPr>
            <a:r>
              <a:rPr lang="en-GB" dirty="0" smtClean="0"/>
              <a:t>Could this statement simply be that you are adding ranging to your 802.15.4 radio?</a:t>
            </a:r>
          </a:p>
          <a:p>
            <a:pPr lvl="1">
              <a:buFont typeface="Times New Roman" pitchFamily="16" charset="0"/>
              <a:buChar char="•"/>
            </a:pPr>
            <a:endParaRPr lang="en-GB" dirty="0" smtClean="0"/>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
        <p:nvSpPr>
          <p:cNvPr id="8" name="Rectangle 1"/>
          <p:cNvSpPr>
            <a:spLocks noGrp="1" noChangeArrowheads="1"/>
          </p:cNvSpPr>
          <p:nvPr>
            <p:ph type="title"/>
          </p:nvPr>
        </p:nvSpPr>
        <p:spPr>
          <a:xfrm>
            <a:off x="685800" y="684213"/>
            <a:ext cx="7772400" cy="534987"/>
          </a:xfrm>
          <a:ln/>
        </p:spPr>
        <p:txBody>
          <a:bodyPr lIns="90000" tIns="46800" rIns="90000" bIns="46800"/>
          <a:lstStyle/>
          <a:p>
            <a:pPr algn="l"/>
            <a:r>
              <a:rPr lang="en-US" sz="2800" dirty="0"/>
              <a:t>802.11 Comments on </a:t>
            </a:r>
            <a:r>
              <a:rPr lang="en-US" sz="2800" dirty="0" smtClean="0"/>
              <a:t>802.15.4r PAR and CSD</a:t>
            </a:r>
            <a:r>
              <a:rPr lang="en-US" sz="2800" dirty="0" smtClean="0">
                <a:solidFill>
                  <a:schemeClr val="tx1"/>
                </a:solidFill>
              </a:rPr>
              <a:t> </a:t>
            </a:r>
            <a:endParaRPr lang="en-US" sz="2800" dirty="0"/>
          </a:p>
        </p:txBody>
      </p:sp>
    </p:spTree>
    <p:extLst>
      <p:ext uri="{BB962C8B-B14F-4D97-AF65-F5344CB8AC3E}">
        <p14:creationId xmlns:p14="http://schemas.microsoft.com/office/powerpoint/2010/main" val="6728716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March 2014</a:t>
            </a:r>
            <a:endParaRPr lang="en-GB"/>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Rolfe (BCA), Eggert (Atmel), et 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8" name="Rectangle 2"/>
          <p:cNvSpPr>
            <a:spLocks noGrp="1" noChangeArrowheads="1"/>
          </p:cNvSpPr>
          <p:nvPr>
            <p:ph type="body" idx="1"/>
          </p:nvPr>
        </p:nvSpPr>
        <p:spPr>
          <a:xfrm>
            <a:off x="652670" y="2344048"/>
            <a:ext cx="7772400" cy="4114800"/>
          </a:xfrm>
          <a:ln/>
        </p:spPr>
        <p:txBody>
          <a:bodyPr/>
          <a:lstStyle/>
          <a:p>
            <a:pPr>
              <a:buFont typeface="Times New Roman" pitchFamily="16" charset="0"/>
              <a:buChar char="•"/>
            </a:pPr>
            <a:r>
              <a:rPr lang="en-GB" dirty="0" smtClean="0"/>
              <a:t>5.5 – expand RTLS the first instance it is used.</a:t>
            </a:r>
          </a:p>
          <a:p>
            <a:pPr lvl="1">
              <a:buFont typeface="Times New Roman" pitchFamily="16" charset="0"/>
              <a:buChar char="•"/>
            </a:pPr>
            <a:r>
              <a:rPr lang="en-GB" sz="2400" dirty="0" smtClean="0"/>
              <a:t>The first occurrence of RTLS is replaced with “Real Time Locating System (RTLS)”</a:t>
            </a:r>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
        <p:nvSpPr>
          <p:cNvPr id="7" name="Rectangle 1"/>
          <p:cNvSpPr txBox="1">
            <a:spLocks noChangeArrowheads="1"/>
          </p:cNvSpPr>
          <p:nvPr/>
        </p:nvSpPr>
        <p:spPr bwMode="auto">
          <a:xfrm>
            <a:off x="685800" y="684213"/>
            <a:ext cx="7772400" cy="534987"/>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r>
              <a:rPr lang="en-US" sz="2800" kern="0" smtClean="0"/>
              <a:t>802.11 Comments on 802.15.4r PAR and CSD</a:t>
            </a:r>
            <a:r>
              <a:rPr lang="en-US" sz="2800" kern="0" smtClean="0">
                <a:solidFill>
                  <a:schemeClr val="tx1"/>
                </a:solidFill>
              </a:rPr>
              <a:t> </a:t>
            </a:r>
            <a:endParaRPr lang="en-US" sz="2800" kern="0" dirty="0"/>
          </a:p>
        </p:txBody>
      </p:sp>
    </p:spTree>
    <p:extLst>
      <p:ext uri="{BB962C8B-B14F-4D97-AF65-F5344CB8AC3E}">
        <p14:creationId xmlns:p14="http://schemas.microsoft.com/office/powerpoint/2010/main" val="6710909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March 2014</a:t>
            </a:r>
            <a:endParaRPr lang="en-GB"/>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Rolfe (BCA), Eggert (Atmel), et 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534987"/>
          </a:xfrm>
          <a:ln/>
        </p:spPr>
        <p:txBody>
          <a:bodyPr lIns="90000" tIns="46800" rIns="90000" bIns="46800"/>
          <a:lstStyle/>
          <a:p>
            <a:pPr algn="l"/>
            <a:r>
              <a:rPr lang="en-US" sz="2800" dirty="0"/>
              <a:t>802.11 Comments on </a:t>
            </a:r>
            <a:r>
              <a:rPr lang="en-US" sz="2800" dirty="0" smtClean="0"/>
              <a:t>802.15.4r PAR and CSD</a:t>
            </a:r>
            <a:r>
              <a:rPr lang="en-US" sz="2800" dirty="0" smtClean="0">
                <a:solidFill>
                  <a:schemeClr val="tx1"/>
                </a:solidFill>
              </a:rPr>
              <a:t> </a:t>
            </a:r>
            <a:endParaRPr lang="en-US" sz="2800" dirty="0"/>
          </a:p>
        </p:txBody>
      </p:sp>
      <p:sp>
        <p:nvSpPr>
          <p:cNvPr id="9218" name="Rectangle 2"/>
          <p:cNvSpPr>
            <a:spLocks noGrp="1" noChangeArrowheads="1"/>
          </p:cNvSpPr>
          <p:nvPr>
            <p:ph type="body" idx="1"/>
          </p:nvPr>
        </p:nvSpPr>
        <p:spPr>
          <a:xfrm>
            <a:off x="652670" y="1291349"/>
            <a:ext cx="7772400" cy="5185651"/>
          </a:xfrm>
          <a:ln/>
        </p:spPr>
        <p:txBody>
          <a:bodyPr/>
          <a:lstStyle/>
          <a:p>
            <a:pPr>
              <a:buFont typeface="Times New Roman" pitchFamily="16" charset="0"/>
              <a:buChar char="•"/>
            </a:pPr>
            <a:r>
              <a:rPr lang="en-GB" dirty="0" smtClean="0"/>
              <a:t>CSD – 14.2.3 </a:t>
            </a:r>
          </a:p>
          <a:p>
            <a:pPr lvl="1">
              <a:buFont typeface="Times New Roman" pitchFamily="16" charset="0"/>
              <a:buChar char="•"/>
            </a:pPr>
            <a:r>
              <a:rPr lang="en-GB" dirty="0" smtClean="0"/>
              <a:t>The first sentence does not parse well. Consider rewording </a:t>
            </a:r>
          </a:p>
          <a:p>
            <a:pPr lvl="1">
              <a:buFont typeface="Times New Roman" pitchFamily="16" charset="0"/>
              <a:buChar char="•"/>
            </a:pPr>
            <a:r>
              <a:rPr lang="en-GB" dirty="0" smtClean="0"/>
              <a:t>This statement does not seem to indicate a distinct identity, but rather a change to the radio being used.</a:t>
            </a:r>
          </a:p>
          <a:p>
            <a:pPr lvl="1">
              <a:buFont typeface="Times New Roman" pitchFamily="16" charset="0"/>
              <a:buChar char="•"/>
            </a:pPr>
            <a:r>
              <a:rPr lang="en-GB" dirty="0" smtClean="0"/>
              <a:t>“needs of IEEE 802.15.4”  - the standard has not the “need” but rather the users of the standard.</a:t>
            </a:r>
          </a:p>
          <a:p>
            <a:pPr lvl="1">
              <a:buFont typeface="Times New Roman" pitchFamily="16" charset="0"/>
              <a:buChar char="•"/>
            </a:pPr>
            <a:r>
              <a:rPr lang="en-GB" dirty="0" smtClean="0"/>
              <a:t>Could this statement simply be that you are adding ranging to your 802.15.4 radio?</a:t>
            </a:r>
          </a:p>
          <a:p>
            <a:pPr marL="457200" lvl="1" indent="0"/>
            <a:endParaRPr lang="en-GB" dirty="0" smtClean="0"/>
          </a:p>
          <a:p>
            <a:pPr lvl="1">
              <a:buFont typeface="Times New Roman" pitchFamily="16" charset="0"/>
              <a:buChar char="•"/>
            </a:pPr>
            <a:endParaRPr lang="en-GB" dirty="0" smtClean="0"/>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March 2014</a:t>
            </a:r>
            <a:endParaRPr lang="en-GB"/>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Rolfe (BCA), Eggert (Atmel), et 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9217" name="Rectangle 1"/>
          <p:cNvSpPr>
            <a:spLocks noGrp="1" noChangeArrowheads="1"/>
          </p:cNvSpPr>
          <p:nvPr>
            <p:ph type="title"/>
          </p:nvPr>
        </p:nvSpPr>
        <p:spPr>
          <a:xfrm>
            <a:off x="685800" y="684213"/>
            <a:ext cx="7772400" cy="534987"/>
          </a:xfrm>
          <a:ln/>
        </p:spPr>
        <p:txBody>
          <a:bodyPr lIns="90000" tIns="46800" rIns="90000" bIns="46800"/>
          <a:lstStyle/>
          <a:p>
            <a:pPr algn="l"/>
            <a:r>
              <a:rPr lang="en-US" sz="2800" dirty="0"/>
              <a:t>802.11 Comments on </a:t>
            </a:r>
            <a:r>
              <a:rPr lang="en-US" sz="2800" dirty="0" smtClean="0"/>
              <a:t>802.15.4r PAR and CSD</a:t>
            </a:r>
            <a:r>
              <a:rPr lang="en-US" sz="2800" dirty="0" smtClean="0">
                <a:solidFill>
                  <a:schemeClr val="tx1"/>
                </a:solidFill>
              </a:rPr>
              <a:t> </a:t>
            </a:r>
            <a:endParaRPr lang="en-US" sz="2800" dirty="0"/>
          </a:p>
        </p:txBody>
      </p:sp>
      <p:sp>
        <p:nvSpPr>
          <p:cNvPr id="9218" name="Rectangle 2"/>
          <p:cNvSpPr>
            <a:spLocks noGrp="1" noChangeArrowheads="1"/>
          </p:cNvSpPr>
          <p:nvPr>
            <p:ph type="body" idx="1"/>
          </p:nvPr>
        </p:nvSpPr>
        <p:spPr>
          <a:xfrm>
            <a:off x="652670" y="1273197"/>
            <a:ext cx="7772400" cy="5185651"/>
          </a:xfrm>
          <a:ln/>
        </p:spPr>
        <p:txBody>
          <a:bodyPr/>
          <a:lstStyle/>
          <a:p>
            <a:pPr marL="457200" lvl="1" indent="0"/>
            <a:r>
              <a:rPr lang="en-GB" dirty="0" smtClean="0">
                <a:solidFill>
                  <a:srgbClr val="FF0000"/>
                </a:solidFill>
              </a:rPr>
              <a:t>(</a:t>
            </a:r>
            <a:r>
              <a:rPr lang="en-GB" dirty="0">
                <a:solidFill>
                  <a:srgbClr val="FF0000"/>
                </a:solidFill>
              </a:rPr>
              <a:t>Option A</a:t>
            </a:r>
            <a:r>
              <a:rPr lang="en-GB" dirty="0" smtClean="0">
                <a:solidFill>
                  <a:srgbClr val="FF0000"/>
                </a:solidFill>
              </a:rPr>
              <a:t>)</a:t>
            </a:r>
            <a:endParaRPr lang="en-GB" dirty="0">
              <a:solidFill>
                <a:srgbClr val="FF0000"/>
              </a:solidFill>
            </a:endParaRPr>
          </a:p>
          <a:p>
            <a:pPr marL="457200" lvl="1" indent="0"/>
            <a:r>
              <a:rPr lang="en-GB" dirty="0"/>
              <a:t>Replace existing 14.2.3 with:</a:t>
            </a:r>
          </a:p>
          <a:p>
            <a:pPr marL="457200" lvl="1" indent="0"/>
            <a:r>
              <a:rPr lang="en-GB" dirty="0" smtClean="0"/>
              <a:t>Was:</a:t>
            </a:r>
          </a:p>
          <a:p>
            <a:pPr marL="857250" lvl="2" indent="0"/>
            <a:r>
              <a:rPr lang="en-US" dirty="0"/>
              <a:t>This amendment builds on the existing capabilities of IEEE 802.15.4 and extends the PHY and MAC enabling a wider set of interoperable radio based distance measurements techniques. No other IEEE 802 standard addresses the exchange of range information consistent with the needs of IEEE 802.15.4. </a:t>
            </a:r>
            <a:endParaRPr lang="en-GB" dirty="0" smtClean="0"/>
          </a:p>
          <a:p>
            <a:pPr marL="457200" lvl="1" indent="0"/>
            <a:r>
              <a:rPr lang="en-GB" dirty="0" smtClean="0"/>
              <a:t>Is:</a:t>
            </a:r>
            <a:endParaRPr lang="en-GB" dirty="0"/>
          </a:p>
          <a:p>
            <a:pPr marL="857250" lvl="2" indent="0"/>
            <a:r>
              <a:rPr lang="en-US" dirty="0" smtClean="0"/>
              <a:t>This </a:t>
            </a:r>
            <a:r>
              <a:rPr lang="en-US" dirty="0"/>
              <a:t>amendment </a:t>
            </a:r>
            <a:r>
              <a:rPr lang="en-US" dirty="0" smtClean="0"/>
              <a:t>enhances the ranging capabilities </a:t>
            </a:r>
            <a:r>
              <a:rPr lang="en-US" dirty="0"/>
              <a:t>of IEEE </a:t>
            </a:r>
            <a:r>
              <a:rPr lang="en-US" dirty="0" smtClean="0"/>
              <a:t>STD 802.15.4</a:t>
            </a:r>
            <a:r>
              <a:rPr lang="en-US" dirty="0"/>
              <a:t>. No other IEEE 802 standard provides all of the unique attributes of 802.15.4.</a:t>
            </a:r>
          </a:p>
          <a:p>
            <a:pPr marL="857250" lvl="2" indent="0"/>
            <a:endParaRPr lang="en-GB" dirty="0" smtClean="0"/>
          </a:p>
          <a:p>
            <a:pPr lvl="1">
              <a:buFont typeface="Times New Roman" pitchFamily="16" charset="0"/>
              <a:buChar char="•"/>
            </a:pPr>
            <a:endParaRPr lang="en-GB" dirty="0" smtClean="0"/>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p14="http://schemas.microsoft.com/office/powerpoint/2010/main" val="8924669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5773</TotalTime>
  <Words>489</Words>
  <Application>Microsoft Office PowerPoint</Application>
  <PresentationFormat>On-screen Show (4:3)</PresentationFormat>
  <Paragraphs>80</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 Unicode MS</vt:lpstr>
      <vt:lpstr>굴림</vt:lpstr>
      <vt:lpstr>MS Gothic</vt:lpstr>
      <vt:lpstr>Times New Roman</vt:lpstr>
      <vt:lpstr>802-11-Submission</vt:lpstr>
      <vt:lpstr>PowerPoint Presentation</vt:lpstr>
      <vt:lpstr>802.11 Comments on 802.15.4r PAR and CSD </vt:lpstr>
      <vt:lpstr>PowerPoint Presentation</vt:lpstr>
      <vt:lpstr>802.11 Comments on 802.15.4r PAR and CSD </vt:lpstr>
      <vt:lpstr>802.11 Comments on 802.15.4r PAR and CSD </vt:lpstr>
    </vt:vector>
  </TitlesOfParts>
  <Company>CSR, BCA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2014</dc:title>
  <dc:creator>Jon Rosdahl</dc:creator>
  <cp:keywords>January 2014</cp:keywords>
  <dc:description>Jon Rosdahl (CSR Technologies); Ben Rolfe (BCA)</dc:description>
  <cp:lastModifiedBy>Benjamin Rolfe</cp:lastModifiedBy>
  <cp:revision>117</cp:revision>
  <cp:lastPrinted>1601-01-01T00:00:00Z</cp:lastPrinted>
  <dcterms:created xsi:type="dcterms:W3CDTF">2012-05-13T15:07:35Z</dcterms:created>
  <dcterms:modified xsi:type="dcterms:W3CDTF">2014-03-19T00:34:07Z</dcterms:modified>
</cp:coreProperties>
</file>