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handoutMasterIdLst>
    <p:handoutMasterId r:id="rId14"/>
  </p:handoutMasterIdLst>
  <p:sldIdLst>
    <p:sldId id="259" r:id="rId2"/>
    <p:sldId id="258" r:id="rId3"/>
    <p:sldId id="256" r:id="rId4"/>
    <p:sldId id="260" r:id="rId5"/>
    <p:sldId id="267" r:id="rId6"/>
    <p:sldId id="268" r:id="rId7"/>
    <p:sldId id="270" r:id="rId8"/>
    <p:sldId id="271" r:id="rId9"/>
    <p:sldId id="272" r:id="rId10"/>
    <p:sldId id="274" r:id="rId11"/>
    <p:sldId id="273"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8603" autoAdjust="0"/>
  </p:normalViewPr>
  <p:slideViewPr>
    <p:cSldViewPr>
      <p:cViewPr varScale="1">
        <p:scale>
          <a:sx n="123" d="100"/>
          <a:sy n="123" d="100"/>
        </p:scale>
        <p:origin x="-1120"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ea typeface="宋体" charset="0"/>
                <a:cs typeface="宋体" charset="0"/>
              </a:defRPr>
            </a:lvl1pPr>
          </a:lstStyle>
          <a:p>
            <a:r>
              <a:rPr lang="zh-CN" altLang="en-US"/>
              <a:t>doc.: IEEE 802.15-&lt;doc#&gt;</a:t>
            </a:r>
            <a:endParaRPr lang="en-US" altLang="zh-CN"/>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ea typeface="宋体" charset="0"/>
                <a:cs typeface="宋体" charset="0"/>
              </a:defRPr>
            </a:lvl1pPr>
          </a:lstStyle>
          <a:p>
            <a:r>
              <a:rPr lang="zh-CN" altLang="en-US"/>
              <a:t>&lt;month year&gt;</a:t>
            </a:r>
            <a:endParaRPr lang="en-US" altLang="zh-CN"/>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sz="1000">
                <a:ea typeface="宋体" charset="0"/>
                <a:cs typeface="宋体" charset="0"/>
              </a:defRPr>
            </a:lvl1pPr>
          </a:lstStyle>
          <a:p>
            <a:r>
              <a:rPr lang="zh-CN" altLang="en-US"/>
              <a:t>&lt;author&gt;, &lt;company&gt;</a:t>
            </a:r>
            <a:endParaRPr lang="en-US" altLang="zh-CN"/>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ctr" defTabSz="933450">
              <a:defRPr sz="1000">
                <a:ea typeface="宋体" charset="0"/>
                <a:cs typeface="宋体" charset="0"/>
              </a:defRPr>
            </a:lvl1pPr>
          </a:lstStyle>
          <a:p>
            <a:r>
              <a:rPr lang="en-US" altLang="zh-CN"/>
              <a:t>Page </a:t>
            </a:r>
            <a:fld id="{654BEE57-9981-5042-9974-8B4C1F5ED8B6}" type="slidenum">
              <a:rPr lang="en-US" altLang="zh-CN"/>
              <a:pPr/>
              <a:t>‹#›</a:t>
            </a:fld>
            <a:endParaRPr lang="en-US" altLang="zh-CN"/>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r>
              <a:rPr lang="en-US" altLang="zh-CN">
                <a:ea typeface="宋体" charset="0"/>
                <a:cs typeface="宋体"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36655863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ea typeface="宋体" charset="0"/>
                <a:cs typeface="宋体" charset="0"/>
              </a:defRPr>
            </a:lvl1pPr>
          </a:lstStyle>
          <a:p>
            <a:r>
              <a:rPr lang="zh-CN" altLang="en-US"/>
              <a:t>doc.: IEEE 802.15-&lt;doc#&gt;</a:t>
            </a:r>
            <a:endParaRPr lang="en-US" altLang="zh-CN"/>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ea typeface="宋体" charset="0"/>
                <a:cs typeface="宋体" charset="0"/>
              </a:defRPr>
            </a:lvl1pPr>
          </a:lstStyle>
          <a:p>
            <a:r>
              <a:rPr lang="zh-CN" altLang="en-US"/>
              <a:t>&lt;month year&gt;</a:t>
            </a:r>
            <a:endParaRPr lang="en-US" altLang="zh-CN"/>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5pPr marL="457200" lvl="4" algn="r" defTabSz="933450">
              <a:defRPr>
                <a:ea typeface="宋体" charset="0"/>
                <a:cs typeface="宋体" charset="0"/>
              </a:defRPr>
            </a:lvl5pPr>
          </a:lstStyle>
          <a:p>
            <a:pPr lvl="4"/>
            <a:r>
              <a:rPr lang="zh-CN" altLang="en-US"/>
              <a:t>&lt;author&gt;, &lt;company&gt;</a:t>
            </a:r>
            <a:endParaRPr lang="en-US" altLang="zh-CN"/>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a:ea typeface="宋体" charset="0"/>
                <a:cs typeface="宋体" charset="0"/>
              </a:defRPr>
            </a:lvl1pPr>
          </a:lstStyle>
          <a:p>
            <a:r>
              <a:rPr lang="en-US" altLang="zh-CN"/>
              <a:t>Page </a:t>
            </a:r>
            <a:fld id="{6B8C0845-9812-B640-9CCA-3F8BD20F2A19}" type="slidenum">
              <a:rPr lang="en-US" altLang="zh-CN"/>
              <a:pPr/>
              <a:t>‹#›</a:t>
            </a:fld>
            <a:endParaRPr lang="en-US" altLang="zh-CN"/>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ltLang="zh-CN">
                <a:ea typeface="宋体" charset="0"/>
                <a:cs typeface="宋体"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331812083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zh-CN" altLang="en-US"/>
              <a:t>doc.: IEEE 802.15-&lt;doc#&gt;</a:t>
            </a:r>
            <a:endParaRPr lang="en-US" altLang="zh-CN"/>
          </a:p>
        </p:txBody>
      </p:sp>
      <p:sp>
        <p:nvSpPr>
          <p:cNvPr id="5" name="Rectangle 3"/>
          <p:cNvSpPr>
            <a:spLocks noGrp="1" noChangeArrowheads="1"/>
          </p:cNvSpPr>
          <p:nvPr>
            <p:ph type="dt" idx="1"/>
          </p:nvPr>
        </p:nvSpPr>
        <p:spPr>
          <a:ln/>
        </p:spPr>
        <p:txBody>
          <a:bodyPr/>
          <a:lstStyle/>
          <a:p>
            <a:r>
              <a:rPr lang="zh-CN" altLang="en-US"/>
              <a:t>&lt;month year&gt;</a:t>
            </a:r>
            <a:endParaRPr lang="en-US" altLang="zh-CN"/>
          </a:p>
        </p:txBody>
      </p:sp>
      <p:sp>
        <p:nvSpPr>
          <p:cNvPr id="6" name="Rectangle 6"/>
          <p:cNvSpPr>
            <a:spLocks noGrp="1" noChangeArrowheads="1"/>
          </p:cNvSpPr>
          <p:nvPr>
            <p:ph type="ftr" sz="quarter" idx="4"/>
          </p:nvPr>
        </p:nvSpPr>
        <p:spPr>
          <a:ln/>
        </p:spPr>
        <p:txBody>
          <a:bodyPr/>
          <a:lstStyle/>
          <a:p>
            <a:pPr lvl="4"/>
            <a:r>
              <a:rPr lang="zh-CN" altLang="en-US"/>
              <a:t>&lt;author&gt;, &lt;company&gt;</a:t>
            </a:r>
            <a:endParaRPr lang="en-US" altLang="zh-CN"/>
          </a:p>
        </p:txBody>
      </p:sp>
      <p:sp>
        <p:nvSpPr>
          <p:cNvPr id="7" name="Rectangle 7"/>
          <p:cNvSpPr>
            <a:spLocks noGrp="1" noChangeArrowheads="1"/>
          </p:cNvSpPr>
          <p:nvPr>
            <p:ph type="sldNum" sz="quarter" idx="5"/>
          </p:nvPr>
        </p:nvSpPr>
        <p:spPr>
          <a:ln/>
        </p:spPr>
        <p:txBody>
          <a:bodyPr/>
          <a:lstStyle/>
          <a:p>
            <a:r>
              <a:rPr lang="en-US" altLang="zh-CN"/>
              <a:t>Page </a:t>
            </a:r>
            <a:fld id="{49D4B790-D302-874F-B97E-4CE2612F5F75}" type="slidenum">
              <a:rPr lang="en-US" altLang="zh-CN"/>
              <a:pPr/>
              <a:t>3</a:t>
            </a:fld>
            <a:endParaRPr lang="en-US" altLang="zh-CN"/>
          </a:p>
        </p:txBody>
      </p:sp>
      <p:sp>
        <p:nvSpPr>
          <p:cNvPr id="24578"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4579" name="Rectangle 3"/>
          <p:cNvSpPr>
            <a:spLocks noGrp="1" noChangeArrowheads="1"/>
          </p:cNvSpPr>
          <p:nvPr>
            <p:ph type="body" idx="1"/>
          </p:nvPr>
        </p:nvSpPr>
        <p:spPr/>
        <p:txBody>
          <a:bodyPr/>
          <a:lstStyle/>
          <a:p>
            <a:endParaRPr lang="zh-CN" altLang="en-US">
              <a:ea typeface="宋体" charset="0"/>
              <a:cs typeface="宋体"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zh-CN" smtClean="0"/>
              <a:t>March, 2014</a:t>
            </a:r>
            <a:endParaRPr lang="zh-CN"/>
          </a:p>
        </p:txBody>
      </p:sp>
      <p:sp>
        <p:nvSpPr>
          <p:cNvPr id="5" name="Footer Placeholder 4"/>
          <p:cNvSpPr>
            <a:spLocks noGrp="1"/>
          </p:cNvSpPr>
          <p:nvPr>
            <p:ph type="ftr" sz="quarter" idx="11"/>
          </p:nvPr>
        </p:nvSpPr>
        <p:spPr/>
        <p:txBody>
          <a:bodyPr/>
          <a:lstStyle>
            <a:lvl1pPr>
              <a:defRPr/>
            </a:lvl1pPr>
          </a:lstStyle>
          <a:p>
            <a:r>
              <a:rPr lang="en-US" altLang="zh-CN" smtClean="0"/>
              <a:t>Pat Kinney, Kinney Consulting</a:t>
            </a:r>
            <a:endParaRPr lang="en-US" altLang="zh-CN"/>
          </a:p>
        </p:txBody>
      </p:sp>
      <p:sp>
        <p:nvSpPr>
          <p:cNvPr id="6" name="Slide Number Placeholder 5"/>
          <p:cNvSpPr>
            <a:spLocks noGrp="1"/>
          </p:cNvSpPr>
          <p:nvPr>
            <p:ph type="sldNum" sz="quarter" idx="12"/>
          </p:nvPr>
        </p:nvSpPr>
        <p:spPr/>
        <p:txBody>
          <a:bodyPr/>
          <a:lstStyle>
            <a:lvl1pPr>
              <a:defRPr/>
            </a:lvl1pPr>
          </a:lstStyle>
          <a:p>
            <a:r>
              <a:rPr lang="en-US" altLang="zh-CN"/>
              <a:t>Slide </a:t>
            </a:r>
            <a:fld id="{BE769479-5A77-0642-903D-A562EF0DC3D9}" type="slidenum">
              <a:rPr lang="en-US" altLang="zh-CN"/>
              <a:pPr/>
              <a:t>‹#›</a:t>
            </a:fld>
            <a:endParaRPr lang="en-US" altLang="zh-CN"/>
          </a:p>
        </p:txBody>
      </p:sp>
    </p:spTree>
    <p:extLst>
      <p:ext uri="{BB962C8B-B14F-4D97-AF65-F5344CB8AC3E}">
        <p14:creationId xmlns:p14="http://schemas.microsoft.com/office/powerpoint/2010/main" val="33632517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zh-CN" smtClean="0"/>
              <a:t>March, 2014</a:t>
            </a:r>
            <a:endParaRPr lang="zh-CN"/>
          </a:p>
        </p:txBody>
      </p:sp>
      <p:sp>
        <p:nvSpPr>
          <p:cNvPr id="5" name="Footer Placeholder 4"/>
          <p:cNvSpPr>
            <a:spLocks noGrp="1"/>
          </p:cNvSpPr>
          <p:nvPr>
            <p:ph type="ftr" sz="quarter" idx="11"/>
          </p:nvPr>
        </p:nvSpPr>
        <p:spPr/>
        <p:txBody>
          <a:bodyPr/>
          <a:lstStyle>
            <a:lvl1pPr>
              <a:defRPr/>
            </a:lvl1pPr>
          </a:lstStyle>
          <a:p>
            <a:r>
              <a:rPr lang="en-US" altLang="zh-CN" smtClean="0"/>
              <a:t>Pat Kinney, Kinney Consulting</a:t>
            </a:r>
            <a:endParaRPr lang="en-US" altLang="zh-CN"/>
          </a:p>
        </p:txBody>
      </p:sp>
      <p:sp>
        <p:nvSpPr>
          <p:cNvPr id="6" name="Slide Number Placeholder 5"/>
          <p:cNvSpPr>
            <a:spLocks noGrp="1"/>
          </p:cNvSpPr>
          <p:nvPr>
            <p:ph type="sldNum" sz="quarter" idx="12"/>
          </p:nvPr>
        </p:nvSpPr>
        <p:spPr/>
        <p:txBody>
          <a:bodyPr/>
          <a:lstStyle>
            <a:lvl1pPr>
              <a:defRPr/>
            </a:lvl1pPr>
          </a:lstStyle>
          <a:p>
            <a:r>
              <a:rPr lang="en-US" altLang="zh-CN"/>
              <a:t>Slide </a:t>
            </a:r>
            <a:fld id="{54A664AB-F561-5C42-9124-6E8C3C0C7197}" type="slidenum">
              <a:rPr lang="en-US" altLang="zh-CN"/>
              <a:pPr/>
              <a:t>‹#›</a:t>
            </a:fld>
            <a:endParaRPr lang="en-US" altLang="zh-CN"/>
          </a:p>
        </p:txBody>
      </p:sp>
    </p:spTree>
    <p:extLst>
      <p:ext uri="{BB962C8B-B14F-4D97-AF65-F5344CB8AC3E}">
        <p14:creationId xmlns:p14="http://schemas.microsoft.com/office/powerpoint/2010/main" val="1368686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zh-CN" smtClean="0"/>
              <a:t>March, 2014</a:t>
            </a:r>
            <a:endParaRPr lang="zh-CN"/>
          </a:p>
        </p:txBody>
      </p:sp>
      <p:sp>
        <p:nvSpPr>
          <p:cNvPr id="5" name="Footer Placeholder 4"/>
          <p:cNvSpPr>
            <a:spLocks noGrp="1"/>
          </p:cNvSpPr>
          <p:nvPr>
            <p:ph type="ftr" sz="quarter" idx="11"/>
          </p:nvPr>
        </p:nvSpPr>
        <p:spPr/>
        <p:txBody>
          <a:bodyPr/>
          <a:lstStyle>
            <a:lvl1pPr>
              <a:defRPr/>
            </a:lvl1pPr>
          </a:lstStyle>
          <a:p>
            <a:r>
              <a:rPr lang="en-US" altLang="zh-CN" smtClean="0"/>
              <a:t>Pat Kinney, Kinney Consulting</a:t>
            </a:r>
            <a:endParaRPr lang="en-US" altLang="zh-CN"/>
          </a:p>
        </p:txBody>
      </p:sp>
      <p:sp>
        <p:nvSpPr>
          <p:cNvPr id="6" name="Slide Number Placeholder 5"/>
          <p:cNvSpPr>
            <a:spLocks noGrp="1"/>
          </p:cNvSpPr>
          <p:nvPr>
            <p:ph type="sldNum" sz="quarter" idx="12"/>
          </p:nvPr>
        </p:nvSpPr>
        <p:spPr/>
        <p:txBody>
          <a:bodyPr/>
          <a:lstStyle>
            <a:lvl1pPr>
              <a:defRPr/>
            </a:lvl1pPr>
          </a:lstStyle>
          <a:p>
            <a:r>
              <a:rPr lang="en-US" altLang="zh-CN"/>
              <a:t>Slide </a:t>
            </a:r>
            <a:fld id="{D699CEB4-3533-5C4B-B331-1B8BCC459C7D}" type="slidenum">
              <a:rPr lang="en-US" altLang="zh-CN"/>
              <a:pPr/>
              <a:t>‹#›</a:t>
            </a:fld>
            <a:endParaRPr lang="en-US" altLang="zh-CN"/>
          </a:p>
        </p:txBody>
      </p:sp>
    </p:spTree>
    <p:extLst>
      <p:ext uri="{BB962C8B-B14F-4D97-AF65-F5344CB8AC3E}">
        <p14:creationId xmlns:p14="http://schemas.microsoft.com/office/powerpoint/2010/main" val="2587831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zh-CN" smtClean="0"/>
              <a:t>March, 2014</a:t>
            </a:r>
            <a:endParaRPr lang="zh-CN"/>
          </a:p>
        </p:txBody>
      </p:sp>
      <p:sp>
        <p:nvSpPr>
          <p:cNvPr id="5" name="Footer Placeholder 4"/>
          <p:cNvSpPr>
            <a:spLocks noGrp="1"/>
          </p:cNvSpPr>
          <p:nvPr>
            <p:ph type="ftr" sz="quarter" idx="11"/>
          </p:nvPr>
        </p:nvSpPr>
        <p:spPr/>
        <p:txBody>
          <a:bodyPr/>
          <a:lstStyle>
            <a:lvl1pPr>
              <a:defRPr/>
            </a:lvl1pPr>
          </a:lstStyle>
          <a:p>
            <a:r>
              <a:rPr lang="en-US" altLang="zh-CN" smtClean="0"/>
              <a:t>Pat Kinney, Kinney Consulting</a:t>
            </a:r>
            <a:endParaRPr lang="en-US" altLang="zh-CN"/>
          </a:p>
        </p:txBody>
      </p:sp>
      <p:sp>
        <p:nvSpPr>
          <p:cNvPr id="6" name="Slide Number Placeholder 5"/>
          <p:cNvSpPr>
            <a:spLocks noGrp="1"/>
          </p:cNvSpPr>
          <p:nvPr>
            <p:ph type="sldNum" sz="quarter" idx="12"/>
          </p:nvPr>
        </p:nvSpPr>
        <p:spPr/>
        <p:txBody>
          <a:bodyPr/>
          <a:lstStyle>
            <a:lvl1pPr>
              <a:defRPr/>
            </a:lvl1pPr>
          </a:lstStyle>
          <a:p>
            <a:r>
              <a:rPr lang="en-US" altLang="zh-CN"/>
              <a:t>Slide </a:t>
            </a:r>
            <a:fld id="{7109975B-4AF5-4742-8F6C-FE2F707B0D7C}" type="slidenum">
              <a:rPr lang="en-US" altLang="zh-CN"/>
              <a:pPr/>
              <a:t>‹#›</a:t>
            </a:fld>
            <a:endParaRPr lang="en-US" altLang="zh-CN"/>
          </a:p>
        </p:txBody>
      </p:sp>
    </p:spTree>
    <p:extLst>
      <p:ext uri="{BB962C8B-B14F-4D97-AF65-F5344CB8AC3E}">
        <p14:creationId xmlns:p14="http://schemas.microsoft.com/office/powerpoint/2010/main" val="2875177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zh-CN" smtClean="0"/>
              <a:t>March, 2014</a:t>
            </a:r>
            <a:endParaRPr lang="zh-CN"/>
          </a:p>
        </p:txBody>
      </p:sp>
      <p:sp>
        <p:nvSpPr>
          <p:cNvPr id="5" name="Footer Placeholder 4"/>
          <p:cNvSpPr>
            <a:spLocks noGrp="1"/>
          </p:cNvSpPr>
          <p:nvPr>
            <p:ph type="ftr" sz="quarter" idx="11"/>
          </p:nvPr>
        </p:nvSpPr>
        <p:spPr/>
        <p:txBody>
          <a:bodyPr/>
          <a:lstStyle>
            <a:lvl1pPr>
              <a:defRPr/>
            </a:lvl1pPr>
          </a:lstStyle>
          <a:p>
            <a:r>
              <a:rPr lang="en-US" altLang="zh-CN" smtClean="0"/>
              <a:t>Pat Kinney, Kinney Consulting</a:t>
            </a:r>
            <a:endParaRPr lang="en-US" altLang="zh-CN"/>
          </a:p>
        </p:txBody>
      </p:sp>
      <p:sp>
        <p:nvSpPr>
          <p:cNvPr id="6" name="Slide Number Placeholder 5"/>
          <p:cNvSpPr>
            <a:spLocks noGrp="1"/>
          </p:cNvSpPr>
          <p:nvPr>
            <p:ph type="sldNum" sz="quarter" idx="12"/>
          </p:nvPr>
        </p:nvSpPr>
        <p:spPr/>
        <p:txBody>
          <a:bodyPr/>
          <a:lstStyle>
            <a:lvl1pPr>
              <a:defRPr/>
            </a:lvl1pPr>
          </a:lstStyle>
          <a:p>
            <a:r>
              <a:rPr lang="en-US" altLang="zh-CN"/>
              <a:t>Slide </a:t>
            </a:r>
            <a:fld id="{75304385-D300-E54B-8FEC-C4EE031CD0F2}" type="slidenum">
              <a:rPr lang="en-US" altLang="zh-CN"/>
              <a:pPr/>
              <a:t>‹#›</a:t>
            </a:fld>
            <a:endParaRPr lang="en-US" altLang="zh-CN"/>
          </a:p>
        </p:txBody>
      </p:sp>
    </p:spTree>
    <p:extLst>
      <p:ext uri="{BB962C8B-B14F-4D97-AF65-F5344CB8AC3E}">
        <p14:creationId xmlns:p14="http://schemas.microsoft.com/office/powerpoint/2010/main" val="4357907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zh-CN" smtClean="0"/>
              <a:t>March, 2014</a:t>
            </a:r>
            <a:endParaRPr lang="zh-CN"/>
          </a:p>
        </p:txBody>
      </p:sp>
      <p:sp>
        <p:nvSpPr>
          <p:cNvPr id="6" name="Footer Placeholder 5"/>
          <p:cNvSpPr>
            <a:spLocks noGrp="1"/>
          </p:cNvSpPr>
          <p:nvPr>
            <p:ph type="ftr" sz="quarter" idx="11"/>
          </p:nvPr>
        </p:nvSpPr>
        <p:spPr/>
        <p:txBody>
          <a:bodyPr/>
          <a:lstStyle>
            <a:lvl1pPr>
              <a:defRPr/>
            </a:lvl1pPr>
          </a:lstStyle>
          <a:p>
            <a:r>
              <a:rPr lang="en-US" altLang="zh-CN" smtClean="0"/>
              <a:t>Pat Kinney, Kinney Consulting</a:t>
            </a:r>
            <a:endParaRPr lang="en-US" altLang="zh-CN"/>
          </a:p>
        </p:txBody>
      </p:sp>
      <p:sp>
        <p:nvSpPr>
          <p:cNvPr id="7" name="Slide Number Placeholder 6"/>
          <p:cNvSpPr>
            <a:spLocks noGrp="1"/>
          </p:cNvSpPr>
          <p:nvPr>
            <p:ph type="sldNum" sz="quarter" idx="12"/>
          </p:nvPr>
        </p:nvSpPr>
        <p:spPr/>
        <p:txBody>
          <a:bodyPr/>
          <a:lstStyle>
            <a:lvl1pPr>
              <a:defRPr/>
            </a:lvl1pPr>
          </a:lstStyle>
          <a:p>
            <a:r>
              <a:rPr lang="en-US" altLang="zh-CN"/>
              <a:t>Slide </a:t>
            </a:r>
            <a:fld id="{BBDD5D04-815C-974E-A2A4-5354585610F5}" type="slidenum">
              <a:rPr lang="en-US" altLang="zh-CN"/>
              <a:pPr/>
              <a:t>‹#›</a:t>
            </a:fld>
            <a:endParaRPr lang="en-US" altLang="zh-CN"/>
          </a:p>
        </p:txBody>
      </p:sp>
    </p:spTree>
    <p:extLst>
      <p:ext uri="{BB962C8B-B14F-4D97-AF65-F5344CB8AC3E}">
        <p14:creationId xmlns:p14="http://schemas.microsoft.com/office/powerpoint/2010/main" val="3623918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zh-CN" smtClean="0"/>
              <a:t>March, 2014</a:t>
            </a:r>
            <a:endParaRPr lang="zh-CN"/>
          </a:p>
        </p:txBody>
      </p:sp>
      <p:sp>
        <p:nvSpPr>
          <p:cNvPr id="8" name="Footer Placeholder 7"/>
          <p:cNvSpPr>
            <a:spLocks noGrp="1"/>
          </p:cNvSpPr>
          <p:nvPr>
            <p:ph type="ftr" sz="quarter" idx="11"/>
          </p:nvPr>
        </p:nvSpPr>
        <p:spPr/>
        <p:txBody>
          <a:bodyPr/>
          <a:lstStyle>
            <a:lvl1pPr>
              <a:defRPr/>
            </a:lvl1pPr>
          </a:lstStyle>
          <a:p>
            <a:r>
              <a:rPr lang="en-US" altLang="zh-CN" smtClean="0"/>
              <a:t>Pat Kinney, Kinney Consulting</a:t>
            </a:r>
            <a:endParaRPr lang="en-US" altLang="zh-CN"/>
          </a:p>
        </p:txBody>
      </p:sp>
      <p:sp>
        <p:nvSpPr>
          <p:cNvPr id="9" name="Slide Number Placeholder 8"/>
          <p:cNvSpPr>
            <a:spLocks noGrp="1"/>
          </p:cNvSpPr>
          <p:nvPr>
            <p:ph type="sldNum" sz="quarter" idx="12"/>
          </p:nvPr>
        </p:nvSpPr>
        <p:spPr/>
        <p:txBody>
          <a:bodyPr/>
          <a:lstStyle>
            <a:lvl1pPr>
              <a:defRPr/>
            </a:lvl1pPr>
          </a:lstStyle>
          <a:p>
            <a:r>
              <a:rPr lang="en-US" altLang="zh-CN"/>
              <a:t>Slide </a:t>
            </a:r>
            <a:fld id="{A4A33A44-EB9E-A546-8C82-42BF31A602B2}" type="slidenum">
              <a:rPr lang="en-US" altLang="zh-CN"/>
              <a:pPr/>
              <a:t>‹#›</a:t>
            </a:fld>
            <a:endParaRPr lang="en-US" altLang="zh-CN"/>
          </a:p>
        </p:txBody>
      </p:sp>
    </p:spTree>
    <p:extLst>
      <p:ext uri="{BB962C8B-B14F-4D97-AF65-F5344CB8AC3E}">
        <p14:creationId xmlns:p14="http://schemas.microsoft.com/office/powerpoint/2010/main" val="2851406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zh-CN" smtClean="0"/>
              <a:t>March, 2014</a:t>
            </a:r>
            <a:endParaRPr lang="zh-CN"/>
          </a:p>
        </p:txBody>
      </p:sp>
      <p:sp>
        <p:nvSpPr>
          <p:cNvPr id="4" name="Footer Placeholder 3"/>
          <p:cNvSpPr>
            <a:spLocks noGrp="1"/>
          </p:cNvSpPr>
          <p:nvPr>
            <p:ph type="ftr" sz="quarter" idx="11"/>
          </p:nvPr>
        </p:nvSpPr>
        <p:spPr/>
        <p:txBody>
          <a:bodyPr/>
          <a:lstStyle>
            <a:lvl1pPr>
              <a:defRPr/>
            </a:lvl1pPr>
          </a:lstStyle>
          <a:p>
            <a:r>
              <a:rPr lang="en-US" altLang="zh-CN" smtClean="0"/>
              <a:t>Pat Kinney, Kinney Consulting</a:t>
            </a:r>
            <a:endParaRPr lang="en-US" altLang="zh-CN"/>
          </a:p>
        </p:txBody>
      </p:sp>
      <p:sp>
        <p:nvSpPr>
          <p:cNvPr id="5" name="Slide Number Placeholder 4"/>
          <p:cNvSpPr>
            <a:spLocks noGrp="1"/>
          </p:cNvSpPr>
          <p:nvPr>
            <p:ph type="sldNum" sz="quarter" idx="12"/>
          </p:nvPr>
        </p:nvSpPr>
        <p:spPr/>
        <p:txBody>
          <a:bodyPr/>
          <a:lstStyle>
            <a:lvl1pPr>
              <a:defRPr/>
            </a:lvl1pPr>
          </a:lstStyle>
          <a:p>
            <a:r>
              <a:rPr lang="en-US" altLang="zh-CN"/>
              <a:t>Slide </a:t>
            </a:r>
            <a:fld id="{C7763ACF-FB71-954F-BE44-CCFCCBA8939D}" type="slidenum">
              <a:rPr lang="en-US" altLang="zh-CN"/>
              <a:pPr/>
              <a:t>‹#›</a:t>
            </a:fld>
            <a:endParaRPr lang="en-US" altLang="zh-CN"/>
          </a:p>
        </p:txBody>
      </p:sp>
    </p:spTree>
    <p:extLst>
      <p:ext uri="{BB962C8B-B14F-4D97-AF65-F5344CB8AC3E}">
        <p14:creationId xmlns:p14="http://schemas.microsoft.com/office/powerpoint/2010/main" val="1636388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smtClean="0"/>
              <a:t>March, 2014</a:t>
            </a:r>
            <a:endParaRPr lang="zh-CN"/>
          </a:p>
        </p:txBody>
      </p:sp>
      <p:sp>
        <p:nvSpPr>
          <p:cNvPr id="3" name="Footer Placeholder 2"/>
          <p:cNvSpPr>
            <a:spLocks noGrp="1"/>
          </p:cNvSpPr>
          <p:nvPr>
            <p:ph type="ftr" sz="quarter" idx="11"/>
          </p:nvPr>
        </p:nvSpPr>
        <p:spPr/>
        <p:txBody>
          <a:bodyPr/>
          <a:lstStyle>
            <a:lvl1pPr>
              <a:defRPr/>
            </a:lvl1pPr>
          </a:lstStyle>
          <a:p>
            <a:r>
              <a:rPr lang="en-US" altLang="zh-CN" smtClean="0"/>
              <a:t>Pat Kinney, Kinney Consulting</a:t>
            </a:r>
            <a:endParaRPr lang="en-US" altLang="zh-CN"/>
          </a:p>
        </p:txBody>
      </p:sp>
      <p:sp>
        <p:nvSpPr>
          <p:cNvPr id="4" name="Slide Number Placeholder 3"/>
          <p:cNvSpPr>
            <a:spLocks noGrp="1"/>
          </p:cNvSpPr>
          <p:nvPr>
            <p:ph type="sldNum" sz="quarter" idx="12"/>
          </p:nvPr>
        </p:nvSpPr>
        <p:spPr/>
        <p:txBody>
          <a:bodyPr/>
          <a:lstStyle>
            <a:lvl1pPr>
              <a:defRPr/>
            </a:lvl1pPr>
          </a:lstStyle>
          <a:p>
            <a:r>
              <a:rPr lang="en-US" altLang="zh-CN"/>
              <a:t>Slide </a:t>
            </a:r>
            <a:fld id="{7778972C-82C1-8E43-9427-7A2C39B5EBCB}" type="slidenum">
              <a:rPr lang="en-US" altLang="zh-CN"/>
              <a:pPr/>
              <a:t>‹#›</a:t>
            </a:fld>
            <a:endParaRPr lang="en-US" altLang="zh-CN"/>
          </a:p>
        </p:txBody>
      </p:sp>
    </p:spTree>
    <p:extLst>
      <p:ext uri="{BB962C8B-B14F-4D97-AF65-F5344CB8AC3E}">
        <p14:creationId xmlns:p14="http://schemas.microsoft.com/office/powerpoint/2010/main" val="1195393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smtClean="0"/>
              <a:t>March, 2014</a:t>
            </a:r>
            <a:endParaRPr lang="zh-CN"/>
          </a:p>
        </p:txBody>
      </p:sp>
      <p:sp>
        <p:nvSpPr>
          <p:cNvPr id="6" name="Footer Placeholder 5"/>
          <p:cNvSpPr>
            <a:spLocks noGrp="1"/>
          </p:cNvSpPr>
          <p:nvPr>
            <p:ph type="ftr" sz="quarter" idx="11"/>
          </p:nvPr>
        </p:nvSpPr>
        <p:spPr/>
        <p:txBody>
          <a:bodyPr/>
          <a:lstStyle>
            <a:lvl1pPr>
              <a:defRPr/>
            </a:lvl1pPr>
          </a:lstStyle>
          <a:p>
            <a:r>
              <a:rPr lang="en-US" altLang="zh-CN" smtClean="0"/>
              <a:t>Pat Kinney, Kinney Consulting</a:t>
            </a:r>
            <a:endParaRPr lang="en-US" altLang="zh-CN"/>
          </a:p>
        </p:txBody>
      </p:sp>
      <p:sp>
        <p:nvSpPr>
          <p:cNvPr id="7" name="Slide Number Placeholder 6"/>
          <p:cNvSpPr>
            <a:spLocks noGrp="1"/>
          </p:cNvSpPr>
          <p:nvPr>
            <p:ph type="sldNum" sz="quarter" idx="12"/>
          </p:nvPr>
        </p:nvSpPr>
        <p:spPr/>
        <p:txBody>
          <a:bodyPr/>
          <a:lstStyle>
            <a:lvl1pPr>
              <a:defRPr/>
            </a:lvl1pPr>
          </a:lstStyle>
          <a:p>
            <a:r>
              <a:rPr lang="en-US" altLang="zh-CN"/>
              <a:t>Slide </a:t>
            </a:r>
            <a:fld id="{7F38C847-9542-B648-9966-63EC7C302F71}" type="slidenum">
              <a:rPr lang="en-US" altLang="zh-CN"/>
              <a:pPr/>
              <a:t>‹#›</a:t>
            </a:fld>
            <a:endParaRPr lang="en-US" altLang="zh-CN"/>
          </a:p>
        </p:txBody>
      </p:sp>
    </p:spTree>
    <p:extLst>
      <p:ext uri="{BB962C8B-B14F-4D97-AF65-F5344CB8AC3E}">
        <p14:creationId xmlns:p14="http://schemas.microsoft.com/office/powerpoint/2010/main" val="500400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smtClean="0"/>
              <a:t>March, 2014</a:t>
            </a:r>
            <a:endParaRPr lang="zh-CN"/>
          </a:p>
        </p:txBody>
      </p:sp>
      <p:sp>
        <p:nvSpPr>
          <p:cNvPr id="6" name="Footer Placeholder 5"/>
          <p:cNvSpPr>
            <a:spLocks noGrp="1"/>
          </p:cNvSpPr>
          <p:nvPr>
            <p:ph type="ftr" sz="quarter" idx="11"/>
          </p:nvPr>
        </p:nvSpPr>
        <p:spPr/>
        <p:txBody>
          <a:bodyPr/>
          <a:lstStyle>
            <a:lvl1pPr>
              <a:defRPr/>
            </a:lvl1pPr>
          </a:lstStyle>
          <a:p>
            <a:r>
              <a:rPr lang="en-US" altLang="zh-CN" smtClean="0"/>
              <a:t>Pat Kinney, Kinney Consulting</a:t>
            </a:r>
            <a:endParaRPr lang="en-US" altLang="zh-CN"/>
          </a:p>
        </p:txBody>
      </p:sp>
      <p:sp>
        <p:nvSpPr>
          <p:cNvPr id="7" name="Slide Number Placeholder 6"/>
          <p:cNvSpPr>
            <a:spLocks noGrp="1"/>
          </p:cNvSpPr>
          <p:nvPr>
            <p:ph type="sldNum" sz="quarter" idx="12"/>
          </p:nvPr>
        </p:nvSpPr>
        <p:spPr/>
        <p:txBody>
          <a:bodyPr/>
          <a:lstStyle>
            <a:lvl1pPr>
              <a:defRPr/>
            </a:lvl1pPr>
          </a:lstStyle>
          <a:p>
            <a:r>
              <a:rPr lang="en-US" altLang="zh-CN"/>
              <a:t>Slide </a:t>
            </a:r>
            <a:fld id="{3F53B5EA-2B53-024B-AC4E-0B34E1867A02}" type="slidenum">
              <a:rPr lang="en-US" altLang="zh-CN"/>
              <a:pPr/>
              <a:t>‹#›</a:t>
            </a:fld>
            <a:endParaRPr lang="en-US" altLang="zh-CN"/>
          </a:p>
        </p:txBody>
      </p:sp>
    </p:spTree>
    <p:extLst>
      <p:ext uri="{BB962C8B-B14F-4D97-AF65-F5344CB8AC3E}">
        <p14:creationId xmlns:p14="http://schemas.microsoft.com/office/powerpoint/2010/main" val="218754861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ltLang="zh-CN"/>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defRPr sz="1400" b="1">
                <a:ea typeface="宋体" charset="0"/>
                <a:cs typeface="宋体" charset="0"/>
              </a:defRPr>
            </a:lvl1pPr>
          </a:lstStyle>
          <a:p>
            <a:r>
              <a:rPr lang="en-US" altLang="zh-CN" smtClean="0"/>
              <a:t>March, 2014</a:t>
            </a:r>
            <a:endParaRPr lang="zh-CN"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a:defRPr>
                <a:ea typeface="宋体" charset="0"/>
                <a:cs typeface="宋体" charset="0"/>
              </a:defRPr>
            </a:lvl1pPr>
          </a:lstStyle>
          <a:p>
            <a:r>
              <a:rPr lang="en-US" altLang="zh-CN" smtClean="0"/>
              <a:t>Pat Kinney, Kinney Consulting</a:t>
            </a:r>
            <a:endParaRPr lang="en-US" altLang="zh-CN"/>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ea typeface="宋体" charset="0"/>
                <a:cs typeface="宋体" charset="0"/>
              </a:defRPr>
            </a:lvl1pPr>
          </a:lstStyle>
          <a:p>
            <a:r>
              <a:rPr lang="en-US" altLang="zh-CN"/>
              <a:t>Slide </a:t>
            </a:r>
            <a:fld id="{04041688-293C-F147-9523-9E4E6EB3E644}" type="slidenum">
              <a:rPr lang="en-US" altLang="zh-CN"/>
              <a:pPr/>
              <a:t>‹#›</a:t>
            </a:fld>
            <a:endParaRPr lang="en-US" altLang="zh-CN"/>
          </a:p>
        </p:txBody>
      </p:sp>
      <p:sp>
        <p:nvSpPr>
          <p:cNvPr id="1031" name="Rectangle 7"/>
          <p:cNvSpPr>
            <a:spLocks noChangeArrowheads="1"/>
          </p:cNvSpPr>
          <p:nvPr/>
        </p:nvSpPr>
        <p:spPr bwMode="auto">
          <a:xfrm>
            <a:off x="3419475" y="424934"/>
            <a:ext cx="503872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r>
              <a:rPr lang="en-US" b="1" dirty="0"/>
              <a:t>doc.: IEEE 802.15</a:t>
            </a:r>
            <a:r>
              <a:rPr lang="en-US" b="1" dirty="0" smtClean="0"/>
              <a:t>-14-0158-00</a:t>
            </a:r>
            <a:endParaRPr lang="en-US" altLang="zh-CN" b="1" dirty="0">
              <a:ea typeface="宋体" charset="0"/>
              <a:cs typeface="宋体"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ltLang="zh-CN">
                <a:ea typeface="宋体" charset="0"/>
                <a:cs typeface="宋体"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charset="0"/>
          <a:ea typeface="ＭＳ Ｐゴシック" charset="0"/>
        </a:defRPr>
      </a:lvl2pPr>
      <a:lvl3pPr algn="ctr" rtl="0" eaLnBrk="0" fontAlgn="base" hangingPunct="0">
        <a:spcBef>
          <a:spcPct val="0"/>
        </a:spcBef>
        <a:spcAft>
          <a:spcPct val="0"/>
        </a:spcAft>
        <a:defRPr sz="3600">
          <a:solidFill>
            <a:schemeClr val="tx2"/>
          </a:solidFill>
          <a:latin typeface="Times New Roman" charset="0"/>
          <a:ea typeface="ＭＳ Ｐゴシック" charset="0"/>
        </a:defRPr>
      </a:lvl3pPr>
      <a:lvl4pPr algn="ctr" rtl="0" eaLnBrk="0" fontAlgn="base" hangingPunct="0">
        <a:spcBef>
          <a:spcPct val="0"/>
        </a:spcBef>
        <a:spcAft>
          <a:spcPct val="0"/>
        </a:spcAft>
        <a:defRPr sz="3600">
          <a:solidFill>
            <a:schemeClr val="tx2"/>
          </a:solidFill>
          <a:latin typeface="Times New Roman" charset="0"/>
          <a:ea typeface="ＭＳ Ｐゴシック" charset="0"/>
        </a:defRPr>
      </a:lvl4pPr>
      <a:lvl5pPr algn="ctr" rtl="0" eaLnBrk="0" fontAlgn="base" hangingPunct="0">
        <a:spcBef>
          <a:spcPct val="0"/>
        </a:spcBef>
        <a:spcAft>
          <a:spcPct val="0"/>
        </a:spcAft>
        <a:defRPr sz="3600">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600">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600">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600">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085850" indent="-228600" algn="l" rtl="0" eaLnBrk="0" fontAlgn="base" hangingPunct="0">
        <a:spcBef>
          <a:spcPct val="20000"/>
        </a:spcBef>
        <a:spcAft>
          <a:spcPct val="0"/>
        </a:spcAft>
        <a:buChar char="•"/>
        <a:defRPr sz="2400">
          <a:solidFill>
            <a:schemeClr val="tx1"/>
          </a:solidFill>
          <a:latin typeface="+mn-lt"/>
          <a:ea typeface="+mn-ea"/>
        </a:defRPr>
      </a:lvl3pPr>
      <a:lvl4pPr marL="1428750" indent="-228600" algn="l" rtl="0" eaLnBrk="0" fontAlgn="base" hangingPunct="0">
        <a:spcBef>
          <a:spcPct val="20000"/>
        </a:spcBef>
        <a:spcAft>
          <a:spcPct val="0"/>
        </a:spcAft>
        <a:buChar char="–"/>
        <a:defRPr sz="2000">
          <a:solidFill>
            <a:schemeClr val="tx1"/>
          </a:solidFill>
          <a:latin typeface="+mn-lt"/>
          <a:ea typeface="+mn-ea"/>
        </a:defRPr>
      </a:lvl4pPr>
      <a:lvl5pPr marL="1771650" indent="-228600" algn="l" rtl="0" eaLnBrk="0" fontAlgn="base" hangingPunct="0">
        <a:spcBef>
          <a:spcPct val="20000"/>
        </a:spcBef>
        <a:spcAft>
          <a:spcPct val="0"/>
        </a:spcAft>
        <a:buChar char="•"/>
        <a:defRPr sz="2000">
          <a:solidFill>
            <a:schemeClr val="tx1"/>
          </a:solidFill>
          <a:latin typeface="+mn-lt"/>
          <a:ea typeface="+mn-ea"/>
        </a:defRPr>
      </a:lvl5pPr>
      <a:lvl6pPr marL="2228850" indent="-228600" algn="l" rtl="0" eaLnBrk="0" fontAlgn="base" hangingPunct="0">
        <a:spcBef>
          <a:spcPct val="20000"/>
        </a:spcBef>
        <a:spcAft>
          <a:spcPct val="0"/>
        </a:spcAft>
        <a:buChar char="•"/>
        <a:defRPr sz="2000">
          <a:solidFill>
            <a:schemeClr val="tx1"/>
          </a:solidFill>
          <a:latin typeface="+mn-lt"/>
          <a:ea typeface="+mn-ea"/>
        </a:defRPr>
      </a:lvl6pPr>
      <a:lvl7pPr marL="2686050" indent="-228600" algn="l" rtl="0" eaLnBrk="0" fontAlgn="base" hangingPunct="0">
        <a:spcBef>
          <a:spcPct val="20000"/>
        </a:spcBef>
        <a:spcAft>
          <a:spcPct val="0"/>
        </a:spcAft>
        <a:buChar char="•"/>
        <a:defRPr sz="2000">
          <a:solidFill>
            <a:schemeClr val="tx1"/>
          </a:solidFill>
          <a:latin typeface="+mn-lt"/>
          <a:ea typeface="+mn-ea"/>
        </a:defRPr>
      </a:lvl7pPr>
      <a:lvl8pPr marL="3143250" indent="-228600" algn="l" rtl="0" eaLnBrk="0" fontAlgn="base" hangingPunct="0">
        <a:spcBef>
          <a:spcPct val="20000"/>
        </a:spcBef>
        <a:spcAft>
          <a:spcPct val="0"/>
        </a:spcAft>
        <a:buChar char="•"/>
        <a:defRPr sz="2000">
          <a:solidFill>
            <a:schemeClr val="tx1"/>
          </a:solidFill>
          <a:latin typeface="+mn-lt"/>
          <a:ea typeface="+mn-ea"/>
        </a:defRPr>
      </a:lvl8pPr>
      <a:lvl9pPr marL="3600450" indent="-228600" algn="l" rtl="0" eaLnBrk="0" fontAlgn="base" hangingPunct="0">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p>
            <a:r>
              <a:rPr lang="en-US" altLang="zh-CN" smtClean="0"/>
              <a:t>March, 2014</a:t>
            </a:r>
            <a:endParaRPr lang="zh-CN" dirty="0"/>
          </a:p>
        </p:txBody>
      </p:sp>
      <p:sp>
        <p:nvSpPr>
          <p:cNvPr id="4" name="Footer Placeholder 2"/>
          <p:cNvSpPr>
            <a:spLocks noGrp="1"/>
          </p:cNvSpPr>
          <p:nvPr>
            <p:ph type="ftr" sz="quarter" idx="11"/>
          </p:nvPr>
        </p:nvSpPr>
        <p:spPr/>
        <p:txBody>
          <a:bodyPr/>
          <a:lstStyle/>
          <a:p>
            <a:r>
              <a:rPr lang="en-US" altLang="zh-CN" smtClean="0"/>
              <a:t>Pat Kinney, Kinney Consulting</a:t>
            </a:r>
            <a:endParaRPr lang="en-US" altLang="zh-CN"/>
          </a:p>
        </p:txBody>
      </p:sp>
      <p:sp>
        <p:nvSpPr>
          <p:cNvPr id="5" name="Slide Number Placeholder 3"/>
          <p:cNvSpPr>
            <a:spLocks noGrp="1"/>
          </p:cNvSpPr>
          <p:nvPr>
            <p:ph type="sldNum" sz="quarter" idx="12"/>
          </p:nvPr>
        </p:nvSpPr>
        <p:spPr/>
        <p:txBody>
          <a:bodyPr/>
          <a:lstStyle/>
          <a:p>
            <a:r>
              <a:rPr lang="en-US" altLang="zh-CN"/>
              <a:t>Slide </a:t>
            </a:r>
            <a:fld id="{E68C3486-DC9B-7646-89DD-57B914B627E0}" type="slidenum">
              <a:rPr lang="en-US" altLang="zh-CN"/>
              <a:pPr/>
              <a:t>1</a:t>
            </a:fld>
            <a:endParaRPr lang="en-US" altLang="zh-CN"/>
          </a:p>
        </p:txBody>
      </p:sp>
      <p:sp>
        <p:nvSpPr>
          <p:cNvPr id="27651" name="Rectangle 3"/>
          <p:cNvSpPr>
            <a:spLocks noChangeArrowheads="1"/>
          </p:cNvSpPr>
          <p:nvPr/>
        </p:nvSpPr>
        <p:spPr bwMode="auto">
          <a:xfrm>
            <a:off x="152400" y="666750"/>
            <a:ext cx="8991600" cy="38779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en-US" altLang="zh-CN" sz="1800" b="1" u="sng" dirty="0">
                <a:solidFill>
                  <a:schemeClr val="tx2"/>
                </a:solidFill>
                <a:effectLst>
                  <a:outerShdw blurRad="38100" dist="38100" dir="2700000" algn="tl">
                    <a:srgbClr val="DDDDDD"/>
                  </a:outerShdw>
                </a:effectLst>
                <a:ea typeface="宋体" charset="0"/>
                <a:cs typeface="宋体" charset="0"/>
              </a:rPr>
              <a:t>Project: IEEE P802.15 Working Group for Wireless Personal Area Networks (WPANs)</a:t>
            </a:r>
            <a:endParaRPr lang="en-US" altLang="zh-CN" sz="1600" b="1" dirty="0">
              <a:solidFill>
                <a:schemeClr val="tx2"/>
              </a:solidFill>
              <a:ea typeface="宋体" charset="0"/>
              <a:cs typeface="宋体" charset="0"/>
            </a:endParaRPr>
          </a:p>
          <a:p>
            <a:endParaRPr lang="en-US" altLang="zh-CN" sz="1600" dirty="0">
              <a:solidFill>
                <a:schemeClr val="tx2"/>
              </a:solidFill>
              <a:ea typeface="宋体" charset="0"/>
              <a:cs typeface="宋体" charset="0"/>
            </a:endParaRPr>
          </a:p>
          <a:p>
            <a:r>
              <a:rPr lang="en-US" altLang="zh-CN" sz="1600" b="1" dirty="0">
                <a:solidFill>
                  <a:schemeClr val="tx2"/>
                </a:solidFill>
                <a:ea typeface="宋体" charset="0"/>
                <a:cs typeface="宋体" charset="0"/>
              </a:rPr>
              <a:t>Submission Title:</a:t>
            </a:r>
            <a:r>
              <a:rPr lang="en-US" altLang="zh-CN" sz="1600" dirty="0">
                <a:solidFill>
                  <a:schemeClr val="tx2"/>
                </a:solidFill>
                <a:ea typeface="宋体" charset="0"/>
                <a:cs typeface="宋体" charset="0"/>
              </a:rPr>
              <a:t> </a:t>
            </a:r>
            <a:r>
              <a:rPr lang="en-US" altLang="zh-CN" sz="1600" dirty="0" smtClean="0">
                <a:solidFill>
                  <a:schemeClr val="tx2"/>
                </a:solidFill>
                <a:ea typeface="宋体" charset="0"/>
                <a:cs typeface="宋体" charset="0"/>
              </a:rPr>
              <a:t>[</a:t>
            </a:r>
            <a:r>
              <a:rPr lang="en-US" altLang="zh-CN" sz="1600" dirty="0" smtClean="0">
                <a:ea typeface="宋体" charset="0"/>
                <a:cs typeface="宋体" charset="0"/>
              </a:rPr>
              <a:t>Proposed changes to 802.15 Operations Manual]</a:t>
            </a:r>
            <a:r>
              <a:rPr lang="en-US" altLang="zh-CN" sz="1600" dirty="0">
                <a:ea typeface="宋体" charset="0"/>
                <a:cs typeface="宋体" charset="0"/>
              </a:rPr>
              <a:t>	</a:t>
            </a:r>
          </a:p>
          <a:p>
            <a:r>
              <a:rPr lang="en-US" altLang="zh-CN" sz="1600" b="1" dirty="0">
                <a:ea typeface="宋体" charset="0"/>
                <a:cs typeface="宋体" charset="0"/>
              </a:rPr>
              <a:t>Date Submitted: </a:t>
            </a:r>
            <a:r>
              <a:rPr lang="en-US" altLang="zh-CN" sz="1600" dirty="0" smtClean="0">
                <a:ea typeface="宋体" charset="0"/>
                <a:cs typeface="宋体" charset="0"/>
              </a:rPr>
              <a:t>[</a:t>
            </a:r>
            <a:r>
              <a:rPr lang="en-US" altLang="zh-CN" sz="1600" dirty="0" smtClean="0">
                <a:ea typeface="宋体" charset="0"/>
                <a:cs typeface="宋体" charset="0"/>
              </a:rPr>
              <a:t>17 March</a:t>
            </a:r>
            <a:r>
              <a:rPr lang="en-US" altLang="zh-CN" sz="1600" dirty="0" smtClean="0">
                <a:ea typeface="宋体" charset="0"/>
                <a:cs typeface="宋体" charset="0"/>
              </a:rPr>
              <a:t>, </a:t>
            </a:r>
            <a:r>
              <a:rPr lang="en-US" altLang="zh-CN" sz="1600" dirty="0" smtClean="0">
                <a:ea typeface="宋体" charset="0"/>
                <a:cs typeface="宋体" charset="0"/>
              </a:rPr>
              <a:t>2013]</a:t>
            </a:r>
            <a:r>
              <a:rPr lang="en-US" altLang="zh-CN" sz="1600" dirty="0">
                <a:ea typeface="宋体" charset="0"/>
                <a:cs typeface="宋体" charset="0"/>
              </a:rPr>
              <a:t>	</a:t>
            </a:r>
          </a:p>
          <a:p>
            <a:r>
              <a:rPr lang="en-US" altLang="zh-CN" sz="1600" b="1" dirty="0">
                <a:ea typeface="宋体" charset="0"/>
                <a:cs typeface="宋体" charset="0"/>
              </a:rPr>
              <a:t>Source:</a:t>
            </a:r>
            <a:r>
              <a:rPr lang="en-US" altLang="zh-CN" sz="1600" dirty="0">
                <a:ea typeface="宋体" charset="0"/>
                <a:cs typeface="宋体" charset="0"/>
              </a:rPr>
              <a:t> </a:t>
            </a:r>
            <a:r>
              <a:rPr lang="en-US" altLang="zh-CN" sz="1600" dirty="0" smtClean="0">
                <a:ea typeface="宋体" charset="0"/>
                <a:cs typeface="宋体" charset="0"/>
              </a:rPr>
              <a:t>[Pat Kinney]</a:t>
            </a:r>
            <a:endParaRPr lang="en-US" altLang="zh-CN" sz="1600" dirty="0">
              <a:ea typeface="宋体" charset="0"/>
              <a:cs typeface="宋体" charset="0"/>
            </a:endParaRPr>
          </a:p>
          <a:p>
            <a:r>
              <a:rPr lang="en-US" altLang="zh-CN" sz="1600" b="1" dirty="0">
                <a:ea typeface="宋体" charset="0"/>
                <a:cs typeface="宋体" charset="0"/>
              </a:rPr>
              <a:t>Address</a:t>
            </a:r>
            <a:r>
              <a:rPr lang="en-US" altLang="zh-CN" sz="1600" dirty="0">
                <a:ea typeface="宋体" charset="0"/>
                <a:cs typeface="宋体" charset="0"/>
              </a:rPr>
              <a:t> </a:t>
            </a:r>
            <a:r>
              <a:rPr lang="en-US" altLang="zh-CN" sz="1600" dirty="0" smtClean="0">
                <a:ea typeface="宋体" charset="0"/>
                <a:cs typeface="宋体" charset="0"/>
              </a:rPr>
              <a:t>[</a:t>
            </a:r>
            <a:r>
              <a:rPr lang="en-US" altLang="zh-CN" sz="1600" dirty="0" err="1" smtClean="0">
                <a:ea typeface="宋体" charset="0"/>
                <a:cs typeface="宋体" charset="0"/>
              </a:rPr>
              <a:t>pat.kinney@kinneyconsultingllc.com</a:t>
            </a:r>
            <a:r>
              <a:rPr lang="en-US" altLang="zh-CN" sz="1600" dirty="0" smtClean="0">
                <a:ea typeface="宋体" charset="0"/>
                <a:cs typeface="宋体" charset="0"/>
              </a:rPr>
              <a:t>]</a:t>
            </a:r>
            <a:r>
              <a:rPr lang="en-US" altLang="zh-CN" sz="1600" dirty="0">
                <a:ea typeface="宋体" charset="0"/>
                <a:cs typeface="宋体" charset="0"/>
              </a:rPr>
              <a:t>	</a:t>
            </a:r>
            <a:r>
              <a:rPr lang="en-US" altLang="zh-CN" dirty="0">
                <a:ea typeface="宋体" charset="0"/>
                <a:cs typeface="宋体" charset="0"/>
              </a:rPr>
              <a:t>	</a:t>
            </a:r>
          </a:p>
          <a:p>
            <a:pPr>
              <a:spcBef>
                <a:spcPts val="600"/>
              </a:spcBef>
              <a:spcAft>
                <a:spcPts val="600"/>
              </a:spcAft>
            </a:pPr>
            <a:r>
              <a:rPr lang="en-US" altLang="zh-CN" sz="1600" b="1" dirty="0">
                <a:ea typeface="宋体" charset="0"/>
                <a:cs typeface="宋体" charset="0"/>
              </a:rPr>
              <a:t>Abstract:</a:t>
            </a:r>
            <a:r>
              <a:rPr lang="en-US" altLang="zh-CN" sz="1600" dirty="0">
                <a:ea typeface="宋体" charset="0"/>
                <a:cs typeface="宋体" charset="0"/>
              </a:rPr>
              <a:t>	</a:t>
            </a:r>
            <a:r>
              <a:rPr lang="en-US" altLang="zh-CN" sz="1600" dirty="0" smtClean="0">
                <a:ea typeface="宋体" charset="0"/>
                <a:cs typeface="宋体" charset="0"/>
              </a:rPr>
              <a:t>[Summary of proposed changes to Operations Manual]</a:t>
            </a:r>
            <a:endParaRPr lang="en-US" altLang="zh-CN" sz="1600" dirty="0">
              <a:ea typeface="宋体" charset="0"/>
              <a:cs typeface="宋体" charset="0"/>
            </a:endParaRPr>
          </a:p>
          <a:p>
            <a:pPr>
              <a:spcBef>
                <a:spcPts val="600"/>
              </a:spcBef>
              <a:spcAft>
                <a:spcPts val="600"/>
              </a:spcAft>
            </a:pPr>
            <a:r>
              <a:rPr lang="en-US" altLang="zh-CN" sz="1600" b="1" dirty="0">
                <a:ea typeface="宋体" charset="0"/>
                <a:cs typeface="宋体" charset="0"/>
              </a:rPr>
              <a:t>Purpose:</a:t>
            </a:r>
            <a:r>
              <a:rPr lang="en-US" altLang="zh-CN" sz="1600" dirty="0">
                <a:ea typeface="宋体" charset="0"/>
                <a:cs typeface="宋体" charset="0"/>
              </a:rPr>
              <a:t>	[For discussion and to </a:t>
            </a:r>
            <a:r>
              <a:rPr lang="en-US" altLang="zh-CN" sz="1600" dirty="0" smtClean="0">
                <a:ea typeface="宋体" charset="0"/>
                <a:cs typeface="宋体" charset="0"/>
              </a:rPr>
              <a:t>move to approve.</a:t>
            </a:r>
            <a:r>
              <a:rPr lang="en-US" altLang="zh-CN" sz="1600" dirty="0">
                <a:ea typeface="宋体" charset="0"/>
                <a:cs typeface="宋体" charset="0"/>
              </a:rPr>
              <a:t>]</a:t>
            </a:r>
          </a:p>
          <a:p>
            <a:r>
              <a:rPr lang="en-US" altLang="zh-CN" sz="1600" b="1" dirty="0">
                <a:solidFill>
                  <a:schemeClr val="tx2"/>
                </a:solidFill>
                <a:ea typeface="宋体" charset="0"/>
                <a:cs typeface="宋体" charset="0"/>
              </a:rPr>
              <a:t>Notice:</a:t>
            </a:r>
            <a:r>
              <a:rPr lang="en-US" altLang="zh-CN" sz="1600" dirty="0">
                <a:solidFill>
                  <a:schemeClr val="tx2"/>
                </a:solidFill>
                <a:ea typeface="宋体" charset="0"/>
                <a:cs typeface="宋体"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zh-CN" sz="1600" b="1" dirty="0">
                <a:solidFill>
                  <a:schemeClr val="tx2"/>
                </a:solidFill>
                <a:ea typeface="宋体" charset="0"/>
                <a:cs typeface="宋体" charset="0"/>
              </a:rPr>
              <a:t>Release:</a:t>
            </a:r>
            <a:r>
              <a:rPr lang="en-US" altLang="zh-CN" sz="1600" dirty="0">
                <a:solidFill>
                  <a:schemeClr val="tx2"/>
                </a:solidFill>
                <a:ea typeface="宋体" charset="0"/>
                <a:cs typeface="宋体" charset="0"/>
              </a:rPr>
              <a:t>	The contributor acknowledges and accepts that this contribution becomes the property of IEEE and may be made publicly available by P802.15.	</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 reference of SDO to allow other organizations</a:t>
            </a:r>
            <a:endParaRPr lang="en-US" dirty="0"/>
          </a:p>
        </p:txBody>
      </p:sp>
      <p:sp>
        <p:nvSpPr>
          <p:cNvPr id="3" name="Content Placeholder 2"/>
          <p:cNvSpPr>
            <a:spLocks noGrp="1"/>
          </p:cNvSpPr>
          <p:nvPr>
            <p:ph idx="1"/>
          </p:nvPr>
        </p:nvSpPr>
        <p:spPr>
          <a:xfrm>
            <a:off x="323528" y="2060848"/>
            <a:ext cx="8496944" cy="3240360"/>
          </a:xfrm>
        </p:spPr>
        <p:txBody>
          <a:bodyPr/>
          <a:lstStyle/>
          <a:p>
            <a:r>
              <a:rPr lang="en-US" sz="2400" dirty="0"/>
              <a:t>Change </a:t>
            </a:r>
            <a:r>
              <a:rPr lang="en-US" sz="2400" dirty="0" smtClean="0"/>
              <a:t>“</a:t>
            </a:r>
            <a:r>
              <a:rPr lang="en-US" sz="2400" b="1" dirty="0" smtClean="0"/>
              <a:t>13.4 </a:t>
            </a:r>
            <a:r>
              <a:rPr lang="en-US" sz="2400" b="1" dirty="0" smtClean="0">
                <a:solidFill>
                  <a:srgbClr val="000000"/>
                </a:solidFill>
              </a:rPr>
              <a:t>ANA </a:t>
            </a:r>
            <a:r>
              <a:rPr lang="en-US" sz="2400" b="1" dirty="0">
                <a:solidFill>
                  <a:srgbClr val="000000"/>
                </a:solidFill>
              </a:rPr>
              <a:t>Request Procedure for other standards development organizations (SDOs</a:t>
            </a:r>
            <a:r>
              <a:rPr lang="en-US" sz="2400" b="1" dirty="0" smtClean="0">
                <a:solidFill>
                  <a:srgbClr val="000000"/>
                </a:solidFill>
              </a:rPr>
              <a:t>)”</a:t>
            </a:r>
            <a:r>
              <a:rPr lang="en-US" sz="2400" dirty="0" smtClean="0"/>
              <a:t> to </a:t>
            </a:r>
            <a:r>
              <a:rPr lang="en-US" sz="2400" dirty="0"/>
              <a:t>be open to any organization that is: a legal entity </a:t>
            </a:r>
            <a:r>
              <a:rPr lang="en-US" sz="2400" dirty="0" smtClean="0"/>
              <a:t>(but not an </a:t>
            </a:r>
            <a:r>
              <a:rPr lang="en-US" sz="2400" dirty="0"/>
              <a:t>individual), follows an open consensus process for the development of its work (verification may be tough. need to discuss that), and makes its standards publicly available for use without restriction (they can sell them or give them away</a:t>
            </a:r>
            <a:r>
              <a:rPr lang="en-US" sz="2400" dirty="0" smtClean="0"/>
              <a:t>)</a:t>
            </a:r>
            <a:endParaRPr lang="en-US" sz="2400" dirty="0"/>
          </a:p>
        </p:txBody>
      </p:sp>
      <p:sp>
        <p:nvSpPr>
          <p:cNvPr id="4" name="Date Placeholder 3"/>
          <p:cNvSpPr>
            <a:spLocks noGrp="1"/>
          </p:cNvSpPr>
          <p:nvPr>
            <p:ph type="dt" sz="half" idx="10"/>
          </p:nvPr>
        </p:nvSpPr>
        <p:spPr/>
        <p:txBody>
          <a:bodyPr/>
          <a:lstStyle/>
          <a:p>
            <a:r>
              <a:rPr lang="en-US" altLang="zh-CN" smtClean="0"/>
              <a:t>March, 2014</a:t>
            </a:r>
            <a:endParaRPr lang="zh-CN"/>
          </a:p>
        </p:txBody>
      </p:sp>
      <p:sp>
        <p:nvSpPr>
          <p:cNvPr id="5" name="Footer Placeholder 4"/>
          <p:cNvSpPr>
            <a:spLocks noGrp="1"/>
          </p:cNvSpPr>
          <p:nvPr>
            <p:ph type="ftr" sz="quarter" idx="11"/>
          </p:nvPr>
        </p:nvSpPr>
        <p:spPr/>
        <p:txBody>
          <a:bodyPr/>
          <a:lstStyle/>
          <a:p>
            <a:r>
              <a:rPr lang="en-US" altLang="zh-CN" smtClean="0"/>
              <a:t>Pat Kinney, Kinney Consulting</a:t>
            </a:r>
            <a:endParaRPr lang="en-US" altLang="zh-CN"/>
          </a:p>
        </p:txBody>
      </p:sp>
      <p:sp>
        <p:nvSpPr>
          <p:cNvPr id="6" name="Slide Number Placeholder 5"/>
          <p:cNvSpPr>
            <a:spLocks noGrp="1"/>
          </p:cNvSpPr>
          <p:nvPr>
            <p:ph type="sldNum" sz="quarter" idx="12"/>
          </p:nvPr>
        </p:nvSpPr>
        <p:spPr/>
        <p:txBody>
          <a:bodyPr/>
          <a:lstStyle/>
          <a:p>
            <a:r>
              <a:rPr lang="en-US" altLang="zh-CN" smtClean="0"/>
              <a:t>Slide </a:t>
            </a:r>
            <a:fld id="{7109975B-4AF5-4742-8F6C-FE2F707B0D7C}" type="slidenum">
              <a:rPr lang="en-US" altLang="zh-CN" smtClean="0"/>
              <a:pPr/>
              <a:t>10</a:t>
            </a:fld>
            <a:endParaRPr lang="en-US" altLang="zh-CN"/>
          </a:p>
        </p:txBody>
      </p:sp>
    </p:spTree>
    <p:extLst>
      <p:ext uri="{BB962C8B-B14F-4D97-AF65-F5344CB8AC3E}">
        <p14:creationId xmlns:p14="http://schemas.microsoft.com/office/powerpoint/2010/main" val="27292461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Miscellaneous changes</a:t>
            </a:r>
            <a:endParaRPr lang="en-US" dirty="0"/>
          </a:p>
        </p:txBody>
      </p:sp>
      <p:sp>
        <p:nvSpPr>
          <p:cNvPr id="3" name="Content Placeholder 2"/>
          <p:cNvSpPr>
            <a:spLocks noGrp="1"/>
          </p:cNvSpPr>
          <p:nvPr>
            <p:ph idx="1"/>
          </p:nvPr>
        </p:nvSpPr>
        <p:spPr/>
        <p:txBody>
          <a:bodyPr/>
          <a:lstStyle/>
          <a:p>
            <a:r>
              <a:rPr lang="en-US" dirty="0" smtClean="0"/>
              <a:t>Clause numbering due to insertions</a:t>
            </a:r>
          </a:p>
          <a:p>
            <a:r>
              <a:rPr lang="en-US" dirty="0" smtClean="0"/>
              <a:t>Cross </a:t>
            </a:r>
            <a:r>
              <a:rPr lang="en-US" dirty="0" smtClean="0"/>
              <a:t>reference updates</a:t>
            </a:r>
          </a:p>
          <a:p>
            <a:r>
              <a:rPr lang="en-US" dirty="0" smtClean="0"/>
              <a:t>Editorial changes</a:t>
            </a:r>
            <a:endParaRPr lang="en-US" dirty="0" smtClean="0"/>
          </a:p>
          <a:p>
            <a:endParaRPr lang="en-US" dirty="0"/>
          </a:p>
        </p:txBody>
      </p:sp>
      <p:sp>
        <p:nvSpPr>
          <p:cNvPr id="4" name="Date Placeholder 3"/>
          <p:cNvSpPr>
            <a:spLocks noGrp="1"/>
          </p:cNvSpPr>
          <p:nvPr>
            <p:ph type="dt" sz="half" idx="10"/>
          </p:nvPr>
        </p:nvSpPr>
        <p:spPr/>
        <p:txBody>
          <a:bodyPr/>
          <a:lstStyle/>
          <a:p>
            <a:r>
              <a:rPr lang="en-US" altLang="zh-CN" smtClean="0"/>
              <a:t>March, 2014</a:t>
            </a:r>
            <a:endParaRPr lang="zh-CN"/>
          </a:p>
        </p:txBody>
      </p:sp>
      <p:sp>
        <p:nvSpPr>
          <p:cNvPr id="5" name="Footer Placeholder 4"/>
          <p:cNvSpPr>
            <a:spLocks noGrp="1"/>
          </p:cNvSpPr>
          <p:nvPr>
            <p:ph type="ftr" sz="quarter" idx="11"/>
          </p:nvPr>
        </p:nvSpPr>
        <p:spPr/>
        <p:txBody>
          <a:bodyPr/>
          <a:lstStyle/>
          <a:p>
            <a:r>
              <a:rPr lang="en-US" altLang="zh-CN" smtClean="0"/>
              <a:t>Pat Kinney, Kinney Consulting</a:t>
            </a:r>
            <a:endParaRPr lang="en-US" altLang="zh-CN"/>
          </a:p>
        </p:txBody>
      </p:sp>
      <p:sp>
        <p:nvSpPr>
          <p:cNvPr id="6" name="Slide Number Placeholder 5"/>
          <p:cNvSpPr>
            <a:spLocks noGrp="1"/>
          </p:cNvSpPr>
          <p:nvPr>
            <p:ph type="sldNum" sz="quarter" idx="12"/>
          </p:nvPr>
        </p:nvSpPr>
        <p:spPr/>
        <p:txBody>
          <a:bodyPr/>
          <a:lstStyle/>
          <a:p>
            <a:r>
              <a:rPr lang="en-US" altLang="zh-CN" smtClean="0"/>
              <a:t>Slide </a:t>
            </a:r>
            <a:fld id="{7109975B-4AF5-4742-8F6C-FE2F707B0D7C}" type="slidenum">
              <a:rPr lang="en-US" altLang="zh-CN" smtClean="0"/>
              <a:pPr/>
              <a:t>11</a:t>
            </a:fld>
            <a:endParaRPr lang="en-US" altLang="zh-CN"/>
          </a:p>
        </p:txBody>
      </p:sp>
    </p:spTree>
    <p:extLst>
      <p:ext uri="{BB962C8B-B14F-4D97-AF65-F5344CB8AC3E}">
        <p14:creationId xmlns:p14="http://schemas.microsoft.com/office/powerpoint/2010/main" val="130213064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zh-CN" smtClean="0"/>
              <a:t>March, 2014</a:t>
            </a:r>
            <a:endParaRPr lang="zh-CN"/>
          </a:p>
        </p:txBody>
      </p:sp>
      <p:sp>
        <p:nvSpPr>
          <p:cNvPr id="5" name="Footer Placeholder 4"/>
          <p:cNvSpPr>
            <a:spLocks noGrp="1"/>
          </p:cNvSpPr>
          <p:nvPr>
            <p:ph type="ftr" sz="quarter" idx="11"/>
          </p:nvPr>
        </p:nvSpPr>
        <p:spPr/>
        <p:txBody>
          <a:bodyPr/>
          <a:lstStyle/>
          <a:p>
            <a:r>
              <a:rPr lang="en-US" altLang="zh-CN" smtClean="0"/>
              <a:t>Pat Kinney, Kinney Consulting</a:t>
            </a:r>
            <a:endParaRPr lang="en-US" altLang="zh-CN"/>
          </a:p>
        </p:txBody>
      </p:sp>
      <p:sp>
        <p:nvSpPr>
          <p:cNvPr id="6" name="Slide Number Placeholder 5"/>
          <p:cNvSpPr>
            <a:spLocks noGrp="1"/>
          </p:cNvSpPr>
          <p:nvPr>
            <p:ph type="sldNum" sz="quarter" idx="12"/>
          </p:nvPr>
        </p:nvSpPr>
        <p:spPr/>
        <p:txBody>
          <a:bodyPr/>
          <a:lstStyle/>
          <a:p>
            <a:r>
              <a:rPr lang="en-US" altLang="zh-CN"/>
              <a:t>Slide </a:t>
            </a:r>
            <a:fld id="{1C9D0F8A-29B0-C246-9800-A2B4BE42DECB}" type="slidenum">
              <a:rPr lang="en-US" altLang="zh-CN"/>
              <a:pPr/>
              <a:t>2</a:t>
            </a:fld>
            <a:endParaRPr lang="en-US" altLang="zh-CN"/>
          </a:p>
        </p:txBody>
      </p:sp>
      <p:sp>
        <p:nvSpPr>
          <p:cNvPr id="26626" name="Rectangle 2"/>
          <p:cNvSpPr>
            <a:spLocks noGrp="1" noChangeArrowheads="1"/>
          </p:cNvSpPr>
          <p:nvPr>
            <p:ph type="ctrTitle"/>
          </p:nvPr>
        </p:nvSpPr>
        <p:spPr>
          <a:xfrm>
            <a:off x="685800" y="2286000"/>
            <a:ext cx="7772400" cy="1143000"/>
          </a:xfrm>
        </p:spPr>
        <p:txBody>
          <a:bodyPr/>
          <a:lstStyle/>
          <a:p>
            <a:r>
              <a:rPr lang="en-US" altLang="zh-CN" sz="3200" dirty="0" smtClean="0">
                <a:ea typeface="宋体" charset="0"/>
                <a:cs typeface="宋体" charset="0"/>
              </a:rPr>
              <a:t>Proposed updates to IEEE 802.15 WG Operations Manual, doc 15-10-0235-</a:t>
            </a:r>
            <a:r>
              <a:rPr lang="en-US" altLang="zh-CN" sz="3200" dirty="0" smtClean="0">
                <a:ea typeface="宋体" charset="0"/>
                <a:cs typeface="宋体" charset="0"/>
              </a:rPr>
              <a:t>13</a:t>
            </a:r>
            <a:endParaRPr lang="en-US" altLang="zh-CN" sz="3200" dirty="0">
              <a:ea typeface="宋体" charset="0"/>
              <a:cs typeface="宋体" charset="0"/>
            </a:endParaRPr>
          </a:p>
        </p:txBody>
      </p:sp>
      <p:sp>
        <p:nvSpPr>
          <p:cNvPr id="26627" name="Rectangle 3"/>
          <p:cNvSpPr>
            <a:spLocks noGrp="1" noChangeArrowheads="1"/>
          </p:cNvSpPr>
          <p:nvPr>
            <p:ph type="subTitle" idx="1"/>
          </p:nvPr>
        </p:nvSpPr>
        <p:spPr/>
        <p:txBody>
          <a:bodyPr/>
          <a:lstStyle/>
          <a:p>
            <a:r>
              <a:rPr lang="en-US" altLang="zh-CN" sz="2800" dirty="0" smtClean="0">
                <a:ea typeface="宋体" charset="0"/>
                <a:cs typeface="宋体" charset="0"/>
              </a:rPr>
              <a:t>Pat Kinney</a:t>
            </a:r>
          </a:p>
          <a:p>
            <a:r>
              <a:rPr lang="en-US" altLang="zh-CN" sz="2800" dirty="0" smtClean="0">
                <a:ea typeface="宋体" charset="0"/>
                <a:cs typeface="宋体" charset="0"/>
              </a:rPr>
              <a:t>802.15 Vice Chair,</a:t>
            </a:r>
          </a:p>
          <a:p>
            <a:r>
              <a:rPr lang="en-US" altLang="zh-CN" sz="2800" dirty="0" smtClean="0">
                <a:ea typeface="宋体" charset="0"/>
                <a:cs typeface="宋体" charset="0"/>
              </a:rPr>
              <a:t>Kinney Consulting </a:t>
            </a:r>
            <a:endParaRPr lang="en-US" altLang="zh-CN" sz="2800" dirty="0">
              <a:ea typeface="宋体" charset="0"/>
              <a:cs typeface="宋体"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zh-CN" smtClean="0"/>
              <a:t>March, 2014</a:t>
            </a:r>
            <a:endParaRPr lang="zh-CN"/>
          </a:p>
        </p:txBody>
      </p:sp>
      <p:sp>
        <p:nvSpPr>
          <p:cNvPr id="5" name="Footer Placeholder 4"/>
          <p:cNvSpPr>
            <a:spLocks noGrp="1"/>
          </p:cNvSpPr>
          <p:nvPr>
            <p:ph type="ftr" sz="quarter" idx="11"/>
          </p:nvPr>
        </p:nvSpPr>
        <p:spPr/>
        <p:txBody>
          <a:bodyPr/>
          <a:lstStyle/>
          <a:p>
            <a:r>
              <a:rPr lang="en-US" altLang="zh-CN" smtClean="0"/>
              <a:t>Pat Kinney, Kinney Consulting</a:t>
            </a:r>
            <a:endParaRPr lang="en-US" altLang="zh-CN"/>
          </a:p>
        </p:txBody>
      </p:sp>
      <p:sp>
        <p:nvSpPr>
          <p:cNvPr id="6" name="Slide Number Placeholder 5"/>
          <p:cNvSpPr>
            <a:spLocks noGrp="1"/>
          </p:cNvSpPr>
          <p:nvPr>
            <p:ph type="sldNum" sz="quarter" idx="12"/>
          </p:nvPr>
        </p:nvSpPr>
        <p:spPr/>
        <p:txBody>
          <a:bodyPr/>
          <a:lstStyle/>
          <a:p>
            <a:r>
              <a:rPr lang="en-US" altLang="zh-CN"/>
              <a:t>Slide </a:t>
            </a:r>
            <a:fld id="{2DA5DF54-B9D0-EE42-ABB5-EA1D4C8D1937}" type="slidenum">
              <a:rPr lang="en-US" altLang="zh-CN"/>
              <a:pPr/>
              <a:t>3</a:t>
            </a:fld>
            <a:endParaRPr lang="en-US" altLang="zh-CN"/>
          </a:p>
        </p:txBody>
      </p:sp>
      <p:sp>
        <p:nvSpPr>
          <p:cNvPr id="4098" name="Rectangle 2"/>
          <p:cNvSpPr>
            <a:spLocks noGrp="1" noChangeArrowheads="1"/>
          </p:cNvSpPr>
          <p:nvPr>
            <p:ph type="title"/>
          </p:nvPr>
        </p:nvSpPr>
        <p:spPr>
          <a:noFill/>
          <a:ln/>
        </p:spPr>
        <p:txBody>
          <a:bodyPr/>
          <a:lstStyle/>
          <a:p>
            <a:r>
              <a:rPr lang="en-US" altLang="zh-CN">
                <a:ea typeface="宋体" charset="0"/>
                <a:cs typeface="宋体" charset="0"/>
              </a:rPr>
              <a:t>Content</a:t>
            </a:r>
          </a:p>
        </p:txBody>
      </p:sp>
      <p:sp>
        <p:nvSpPr>
          <p:cNvPr id="4099" name="Rectangle 3"/>
          <p:cNvSpPr>
            <a:spLocks noGrp="1" noChangeArrowheads="1"/>
          </p:cNvSpPr>
          <p:nvPr>
            <p:ph type="body" idx="1"/>
          </p:nvPr>
        </p:nvSpPr>
        <p:spPr>
          <a:noFill/>
          <a:ln/>
        </p:spPr>
        <p:txBody>
          <a:bodyPr/>
          <a:lstStyle/>
          <a:p>
            <a:pPr marL="0" indent="0">
              <a:buNone/>
            </a:pPr>
            <a:r>
              <a:rPr lang="en-US" altLang="zh-CN" sz="2800" dirty="0" smtClean="0">
                <a:ea typeface="宋体" charset="0"/>
                <a:cs typeface="宋体" charset="0"/>
              </a:rPr>
              <a:t>Changes</a:t>
            </a:r>
            <a:endParaRPr lang="en-US" altLang="zh-CN" sz="2800" dirty="0">
              <a:ea typeface="宋体" charset="0"/>
              <a:cs typeface="宋体" charset="0"/>
            </a:endParaRPr>
          </a:p>
          <a:p>
            <a:pPr lvl="1"/>
            <a:r>
              <a:rPr lang="en-US" altLang="zh-CN" sz="2400" dirty="0" smtClean="0">
                <a:ea typeface="宋体" charset="0"/>
                <a:cs typeface="宋体" charset="0"/>
              </a:rPr>
              <a:t>Maintenance Request procedures formalized</a:t>
            </a:r>
            <a:endParaRPr lang="en-US" altLang="zh-CN" sz="2400" dirty="0">
              <a:ea typeface="宋体" charset="0"/>
              <a:cs typeface="宋体" charset="0"/>
            </a:endParaRPr>
          </a:p>
          <a:p>
            <a:pPr lvl="1"/>
            <a:r>
              <a:rPr lang="en-US" sz="2400" dirty="0"/>
              <a:t>change ANA section back to wording originally proposed by James Gilb</a:t>
            </a:r>
          </a:p>
          <a:p>
            <a:pPr lvl="1"/>
            <a:r>
              <a:rPr lang="en-US" sz="2400" dirty="0" smtClean="0"/>
              <a:t>ANA </a:t>
            </a:r>
            <a:r>
              <a:rPr lang="en-US" sz="2400" dirty="0" smtClean="0"/>
              <a:t>Request Procedure for other standards development organizations (SDOs</a:t>
            </a:r>
            <a:r>
              <a:rPr lang="en-US" sz="2400" dirty="0" smtClean="0"/>
              <a:t>)</a:t>
            </a:r>
          </a:p>
          <a:p>
            <a:pPr lvl="1"/>
            <a:r>
              <a:rPr lang="en-US" altLang="zh-CN" sz="2400" dirty="0" smtClean="0">
                <a:ea typeface="宋体" charset="0"/>
                <a:cs typeface="宋体" charset="0"/>
              </a:rPr>
              <a:t>Other </a:t>
            </a:r>
            <a:r>
              <a:rPr lang="en-US" altLang="zh-CN" sz="2400" dirty="0" smtClean="0">
                <a:ea typeface="宋体" charset="0"/>
                <a:cs typeface="宋体" charset="0"/>
              </a:rPr>
              <a:t>Miscellaneous Changes</a:t>
            </a:r>
            <a:endParaRPr lang="en-US" altLang="zh-CN" sz="2400" dirty="0">
              <a:ea typeface="宋体" charset="0"/>
              <a:cs typeface="宋体" charset="0"/>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zh-CN" smtClean="0"/>
              <a:t>March, 2014</a:t>
            </a:r>
            <a:endParaRPr lang="zh-CN"/>
          </a:p>
        </p:txBody>
      </p:sp>
      <p:sp>
        <p:nvSpPr>
          <p:cNvPr id="5" name="Footer Placeholder 4"/>
          <p:cNvSpPr>
            <a:spLocks noGrp="1"/>
          </p:cNvSpPr>
          <p:nvPr>
            <p:ph type="ftr" sz="quarter" idx="11"/>
          </p:nvPr>
        </p:nvSpPr>
        <p:spPr/>
        <p:txBody>
          <a:bodyPr/>
          <a:lstStyle/>
          <a:p>
            <a:r>
              <a:rPr lang="en-US" altLang="zh-CN" smtClean="0"/>
              <a:t>Pat Kinney, Kinney Consulting</a:t>
            </a:r>
            <a:endParaRPr lang="en-US" altLang="zh-CN"/>
          </a:p>
        </p:txBody>
      </p:sp>
      <p:sp>
        <p:nvSpPr>
          <p:cNvPr id="6" name="Slide Number Placeholder 5"/>
          <p:cNvSpPr>
            <a:spLocks noGrp="1"/>
          </p:cNvSpPr>
          <p:nvPr>
            <p:ph type="sldNum" sz="quarter" idx="12"/>
          </p:nvPr>
        </p:nvSpPr>
        <p:spPr/>
        <p:txBody>
          <a:bodyPr/>
          <a:lstStyle/>
          <a:p>
            <a:r>
              <a:rPr lang="en-US" altLang="zh-CN"/>
              <a:t>Slide </a:t>
            </a:r>
            <a:fld id="{4D425A14-3E3F-E94B-B1DB-830D453DACF1}" type="slidenum">
              <a:rPr lang="en-US" altLang="zh-CN"/>
              <a:pPr/>
              <a:t>4</a:t>
            </a:fld>
            <a:endParaRPr lang="en-US" altLang="zh-CN"/>
          </a:p>
        </p:txBody>
      </p:sp>
      <p:sp>
        <p:nvSpPr>
          <p:cNvPr id="28674" name="Rectangle 2"/>
          <p:cNvSpPr>
            <a:spLocks noGrp="1" noChangeArrowheads="1"/>
          </p:cNvSpPr>
          <p:nvPr>
            <p:ph type="title"/>
          </p:nvPr>
        </p:nvSpPr>
        <p:spPr>
          <a:xfrm>
            <a:off x="539552" y="548680"/>
            <a:ext cx="7772400" cy="1066800"/>
          </a:xfrm>
        </p:spPr>
        <p:txBody>
          <a:bodyPr/>
          <a:lstStyle/>
          <a:p>
            <a:r>
              <a:rPr lang="en-US" altLang="zh-CN" sz="3200" dirty="0" smtClean="0">
                <a:ea typeface="宋体" charset="0"/>
                <a:cs typeface="宋体" charset="0"/>
              </a:rPr>
              <a:t>7.7.1 Maintenance Standing Committee Function</a:t>
            </a:r>
            <a:endParaRPr lang="zh-CN" altLang="en-US" sz="3200" dirty="0">
              <a:ea typeface="宋体" charset="0"/>
              <a:cs typeface="宋体" charset="0"/>
            </a:endParaRPr>
          </a:p>
        </p:txBody>
      </p:sp>
      <p:sp>
        <p:nvSpPr>
          <p:cNvPr id="28675" name="Rectangle 3"/>
          <p:cNvSpPr>
            <a:spLocks noGrp="1" noChangeArrowheads="1"/>
          </p:cNvSpPr>
          <p:nvPr>
            <p:ph type="body" idx="1"/>
          </p:nvPr>
        </p:nvSpPr>
        <p:spPr>
          <a:xfrm>
            <a:off x="251520" y="1772816"/>
            <a:ext cx="8712968" cy="4752528"/>
          </a:xfrm>
        </p:spPr>
        <p:txBody>
          <a:bodyPr/>
          <a:lstStyle/>
          <a:p>
            <a:pPr marL="0" indent="0">
              <a:buNone/>
            </a:pPr>
            <a:r>
              <a:rPr lang="en-US" sz="2000" dirty="0" smtClean="0"/>
              <a:t>The </a:t>
            </a:r>
            <a:r>
              <a:rPr lang="en-US" sz="2000" dirty="0"/>
              <a:t>maintenance standing committee has two defined functions: capture and resolution of issues with approved standards, and revision of </a:t>
            </a:r>
            <a:r>
              <a:rPr lang="en-US" sz="2000" dirty="0" smtClean="0"/>
              <a:t>standards</a:t>
            </a:r>
          </a:p>
          <a:p>
            <a:pPr marL="0" indent="0">
              <a:buNone/>
            </a:pPr>
            <a:r>
              <a:rPr lang="en-US" sz="2000" b="1" dirty="0" smtClean="0"/>
              <a:t>7.7.1.1 Capture </a:t>
            </a:r>
            <a:r>
              <a:rPr lang="en-US" sz="2000" b="1" dirty="0"/>
              <a:t>and Resolution of issues with approved standards</a:t>
            </a:r>
          </a:p>
          <a:p>
            <a:pPr marL="0" indent="0">
              <a:buNone/>
            </a:pPr>
            <a:r>
              <a:rPr lang="en-US" sz="2000" dirty="0"/>
              <a:t>The Maintenance Standing Committee (</a:t>
            </a:r>
            <a:r>
              <a:rPr lang="en-US" sz="2000" dirty="0" err="1"/>
              <a:t>SCmaintenance</a:t>
            </a:r>
            <a:r>
              <a:rPr lang="en-US" sz="2000" dirty="0"/>
              <a:t>) is chartered to capture issues such as corrigenda, requests for clarification for approved standards and the 802.15 Operations Manual.  Submissions to this committee shall only be for standards that have been approved by the IEEE </a:t>
            </a:r>
            <a:r>
              <a:rPr lang="en-US" sz="2000" dirty="0" smtClean="0"/>
              <a:t>SA.</a:t>
            </a:r>
          </a:p>
          <a:p>
            <a:pPr marL="0" indent="0">
              <a:buNone/>
            </a:pPr>
            <a:r>
              <a:rPr lang="en-US" sz="2000" b="1" dirty="0" smtClean="0"/>
              <a:t>7.7.1.2 Revision </a:t>
            </a:r>
            <a:r>
              <a:rPr lang="en-US" sz="2000" b="1" dirty="0"/>
              <a:t>of Standards</a:t>
            </a:r>
          </a:p>
          <a:p>
            <a:pPr marL="0" indent="0">
              <a:buNone/>
            </a:pPr>
            <a:r>
              <a:rPr lang="en-US" sz="2000" dirty="0"/>
              <a:t>The Maintenance Standing Committee (</a:t>
            </a:r>
            <a:r>
              <a:rPr lang="en-US" sz="2000" dirty="0" err="1"/>
              <a:t>SCmaintenance</a:t>
            </a:r>
            <a:r>
              <a:rPr lang="en-US" sz="2000" dirty="0"/>
              <a:t>) has also been chartered to host the effort to revise standards.  Revisions include all approved amendments and corrigenda to the standard along with resolutions to issues captured as per </a:t>
            </a:r>
            <a:r>
              <a:rPr lang="en-US" sz="2000" dirty="0" smtClean="0"/>
              <a:t>7.7.2.1</a:t>
            </a:r>
            <a:endParaRPr lang="en-US" sz="2000"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zh-CN" smtClean="0"/>
              <a:t>March, 2014</a:t>
            </a:r>
            <a:endParaRPr lang="zh-CN"/>
          </a:p>
        </p:txBody>
      </p:sp>
      <p:sp>
        <p:nvSpPr>
          <p:cNvPr id="5" name="Footer Placeholder 4"/>
          <p:cNvSpPr>
            <a:spLocks noGrp="1"/>
          </p:cNvSpPr>
          <p:nvPr>
            <p:ph type="ftr" sz="quarter" idx="11"/>
          </p:nvPr>
        </p:nvSpPr>
        <p:spPr/>
        <p:txBody>
          <a:bodyPr/>
          <a:lstStyle/>
          <a:p>
            <a:r>
              <a:rPr lang="en-US" altLang="zh-CN" smtClean="0"/>
              <a:t>Pat Kinney, Kinney Consulting</a:t>
            </a:r>
            <a:endParaRPr lang="en-US" altLang="zh-CN"/>
          </a:p>
        </p:txBody>
      </p:sp>
      <p:sp>
        <p:nvSpPr>
          <p:cNvPr id="6" name="Slide Number Placeholder 5"/>
          <p:cNvSpPr>
            <a:spLocks noGrp="1"/>
          </p:cNvSpPr>
          <p:nvPr>
            <p:ph type="sldNum" sz="quarter" idx="12"/>
          </p:nvPr>
        </p:nvSpPr>
        <p:spPr/>
        <p:txBody>
          <a:bodyPr/>
          <a:lstStyle/>
          <a:p>
            <a:r>
              <a:rPr lang="en-US" altLang="zh-CN"/>
              <a:t>Slide </a:t>
            </a:r>
            <a:fld id="{4D425A14-3E3F-E94B-B1DB-830D453DACF1}" type="slidenum">
              <a:rPr lang="en-US" altLang="zh-CN"/>
              <a:pPr/>
              <a:t>5</a:t>
            </a:fld>
            <a:endParaRPr lang="en-US" altLang="zh-CN"/>
          </a:p>
        </p:txBody>
      </p:sp>
      <p:sp>
        <p:nvSpPr>
          <p:cNvPr id="28674" name="Rectangle 2"/>
          <p:cNvSpPr>
            <a:spLocks noGrp="1" noChangeArrowheads="1"/>
          </p:cNvSpPr>
          <p:nvPr>
            <p:ph type="title"/>
          </p:nvPr>
        </p:nvSpPr>
        <p:spPr>
          <a:xfrm>
            <a:off x="539552" y="260648"/>
            <a:ext cx="7772400" cy="1066800"/>
          </a:xfrm>
        </p:spPr>
        <p:txBody>
          <a:bodyPr/>
          <a:lstStyle/>
          <a:p>
            <a:r>
              <a:rPr lang="en-US" altLang="zh-CN" dirty="0" smtClean="0">
                <a:ea typeface="宋体" charset="0"/>
                <a:cs typeface="宋体" charset="0"/>
              </a:rPr>
              <a:t>7.7.2 </a:t>
            </a:r>
            <a:r>
              <a:rPr lang="en-US" altLang="zh-CN" dirty="0" err="1" smtClean="0">
                <a:ea typeface="宋体" charset="0"/>
                <a:cs typeface="宋体" charset="0"/>
              </a:rPr>
              <a:t>SCmaintenance</a:t>
            </a:r>
            <a:r>
              <a:rPr lang="en-US" altLang="zh-CN" dirty="0" smtClean="0">
                <a:ea typeface="宋体" charset="0"/>
                <a:cs typeface="宋体" charset="0"/>
              </a:rPr>
              <a:t> Operation</a:t>
            </a:r>
            <a:endParaRPr lang="zh-CN" altLang="en-US" dirty="0">
              <a:ea typeface="宋体" charset="0"/>
              <a:cs typeface="宋体" charset="0"/>
            </a:endParaRPr>
          </a:p>
        </p:txBody>
      </p:sp>
      <p:sp>
        <p:nvSpPr>
          <p:cNvPr id="28675" name="Rectangle 3"/>
          <p:cNvSpPr>
            <a:spLocks noGrp="1" noChangeArrowheads="1"/>
          </p:cNvSpPr>
          <p:nvPr>
            <p:ph type="body" idx="1"/>
          </p:nvPr>
        </p:nvSpPr>
        <p:spPr>
          <a:xfrm>
            <a:off x="107504" y="1124744"/>
            <a:ext cx="8856984" cy="4752528"/>
          </a:xfrm>
        </p:spPr>
        <p:txBody>
          <a:bodyPr/>
          <a:lstStyle/>
          <a:p>
            <a:pPr marL="0" indent="0">
              <a:buNone/>
            </a:pPr>
            <a:r>
              <a:rPr lang="en-US" sz="2000" b="1" dirty="0" smtClean="0"/>
              <a:t>7.7.2.1 Capture </a:t>
            </a:r>
            <a:r>
              <a:rPr lang="en-US" sz="2000" b="1" dirty="0"/>
              <a:t>and Resolution of issues with approved standards</a:t>
            </a:r>
          </a:p>
          <a:p>
            <a:pPr marL="65088" lvl="3" indent="0">
              <a:buNone/>
            </a:pPr>
            <a:r>
              <a:rPr lang="en-US" dirty="0" smtClean="0"/>
              <a:t>Valid </a:t>
            </a:r>
            <a:r>
              <a:rPr lang="en-US" dirty="0"/>
              <a:t>maintenance requests shall include all of following requested information:</a:t>
            </a:r>
          </a:p>
          <a:p>
            <a:pPr marL="792163" lvl="8"/>
            <a:r>
              <a:rPr lang="en-US" sz="1600" dirty="0"/>
              <a:t>Name </a:t>
            </a:r>
          </a:p>
          <a:p>
            <a:pPr marL="792163" lvl="8"/>
            <a:r>
              <a:rPr lang="en-US" sz="1600" dirty="0"/>
              <a:t>Date</a:t>
            </a:r>
          </a:p>
          <a:p>
            <a:pPr marL="792163" lvl="8"/>
            <a:r>
              <a:rPr lang="en-US" sz="1600" dirty="0"/>
              <a:t>Affiliation </a:t>
            </a:r>
          </a:p>
          <a:p>
            <a:pPr marL="792163" lvl="8"/>
            <a:r>
              <a:rPr lang="en-US" sz="1600" dirty="0"/>
              <a:t>Email </a:t>
            </a:r>
          </a:p>
          <a:p>
            <a:pPr marL="792163" lvl="8"/>
            <a:r>
              <a:rPr lang="en-US" sz="1600" dirty="0"/>
              <a:t>Document Information </a:t>
            </a:r>
          </a:p>
          <a:p>
            <a:pPr marL="792163" lvl="8"/>
            <a:r>
              <a:rPr lang="en-US" sz="1600" dirty="0"/>
              <a:t>Document Title (include revision/year) </a:t>
            </a:r>
          </a:p>
          <a:p>
            <a:pPr marL="792163" lvl="8"/>
            <a:r>
              <a:rPr lang="en-US" sz="1600" dirty="0"/>
              <a:t>Clause Number  </a:t>
            </a:r>
          </a:p>
          <a:p>
            <a:pPr marL="792163" lvl="8"/>
            <a:r>
              <a:rPr lang="en-US" sz="1600" dirty="0"/>
              <a:t>Issues, Concerns, or Questions  </a:t>
            </a:r>
          </a:p>
          <a:p>
            <a:pPr marL="792163" lvl="8"/>
            <a:r>
              <a:rPr lang="en-US" sz="1600" dirty="0"/>
              <a:t>Proposed Change(s)  </a:t>
            </a:r>
          </a:p>
          <a:p>
            <a:pPr marL="792163" lvl="8"/>
            <a:r>
              <a:rPr lang="en-US" sz="1600" dirty="0"/>
              <a:t>Impact on Existing Equipment </a:t>
            </a:r>
          </a:p>
          <a:p>
            <a:pPr marL="0" indent="0">
              <a:buNone/>
            </a:pPr>
            <a:r>
              <a:rPr lang="en-US" sz="2000" dirty="0"/>
              <a:t>The above information shall be sent to the Chair and Vice-Chair of </a:t>
            </a:r>
            <a:r>
              <a:rPr lang="en-US" sz="2000" dirty="0" err="1"/>
              <a:t>SCmaintenance</a:t>
            </a:r>
            <a:r>
              <a:rPr lang="en-US" sz="2000" dirty="0"/>
              <a:t>.  Requests received before each 802.15 session may be addressed at that session. Document 15-12-0367 contains a database of </a:t>
            </a:r>
            <a:r>
              <a:rPr lang="en-US" sz="2000" dirty="0" smtClean="0"/>
              <a:t>all completed </a:t>
            </a:r>
            <a:r>
              <a:rPr lang="en-US" sz="2000" dirty="0"/>
              <a:t>and outstanding maintenance activities. </a:t>
            </a:r>
            <a:endParaRPr lang="en-US" sz="2000" dirty="0" smtClean="0">
              <a:solidFill>
                <a:srgbClr val="FF0000"/>
              </a:solidFill>
            </a:endParaRPr>
          </a:p>
        </p:txBody>
      </p:sp>
    </p:spTree>
    <p:extLst>
      <p:ext uri="{BB962C8B-B14F-4D97-AF65-F5344CB8AC3E}">
        <p14:creationId xmlns:p14="http://schemas.microsoft.com/office/powerpoint/2010/main" val="72181523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zh-CN" smtClean="0"/>
              <a:t>March, 2014</a:t>
            </a:r>
            <a:endParaRPr lang="zh-CN"/>
          </a:p>
        </p:txBody>
      </p:sp>
      <p:sp>
        <p:nvSpPr>
          <p:cNvPr id="5" name="Footer Placeholder 4"/>
          <p:cNvSpPr>
            <a:spLocks noGrp="1"/>
          </p:cNvSpPr>
          <p:nvPr>
            <p:ph type="ftr" sz="quarter" idx="11"/>
          </p:nvPr>
        </p:nvSpPr>
        <p:spPr/>
        <p:txBody>
          <a:bodyPr/>
          <a:lstStyle/>
          <a:p>
            <a:r>
              <a:rPr lang="en-US" altLang="zh-CN" smtClean="0"/>
              <a:t>Pat Kinney, Kinney Consulting</a:t>
            </a:r>
            <a:endParaRPr lang="en-US" altLang="zh-CN"/>
          </a:p>
        </p:txBody>
      </p:sp>
      <p:sp>
        <p:nvSpPr>
          <p:cNvPr id="6" name="Slide Number Placeholder 5"/>
          <p:cNvSpPr>
            <a:spLocks noGrp="1"/>
          </p:cNvSpPr>
          <p:nvPr>
            <p:ph type="sldNum" sz="quarter" idx="12"/>
          </p:nvPr>
        </p:nvSpPr>
        <p:spPr/>
        <p:txBody>
          <a:bodyPr/>
          <a:lstStyle/>
          <a:p>
            <a:r>
              <a:rPr lang="en-US" altLang="zh-CN"/>
              <a:t>Slide </a:t>
            </a:r>
            <a:fld id="{4D425A14-3E3F-E94B-B1DB-830D453DACF1}" type="slidenum">
              <a:rPr lang="en-US" altLang="zh-CN"/>
              <a:pPr/>
              <a:t>6</a:t>
            </a:fld>
            <a:endParaRPr lang="en-US" altLang="zh-CN"/>
          </a:p>
        </p:txBody>
      </p:sp>
      <p:sp>
        <p:nvSpPr>
          <p:cNvPr id="28674" name="Rectangle 2"/>
          <p:cNvSpPr>
            <a:spLocks noGrp="1" noChangeArrowheads="1"/>
          </p:cNvSpPr>
          <p:nvPr>
            <p:ph type="title"/>
          </p:nvPr>
        </p:nvSpPr>
        <p:spPr>
          <a:xfrm>
            <a:off x="611560" y="476672"/>
            <a:ext cx="7772400" cy="1066800"/>
          </a:xfrm>
        </p:spPr>
        <p:txBody>
          <a:bodyPr/>
          <a:lstStyle/>
          <a:p>
            <a:r>
              <a:rPr lang="en-US" altLang="zh-CN" dirty="0">
                <a:ea typeface="宋体" charset="0"/>
                <a:cs typeface="宋体" charset="0"/>
              </a:rPr>
              <a:t>7.7.2 </a:t>
            </a:r>
            <a:r>
              <a:rPr lang="en-US" altLang="zh-CN" dirty="0" err="1">
                <a:ea typeface="宋体" charset="0"/>
                <a:cs typeface="宋体" charset="0"/>
              </a:rPr>
              <a:t>SCmaintenance</a:t>
            </a:r>
            <a:r>
              <a:rPr lang="en-US" altLang="zh-CN" dirty="0">
                <a:ea typeface="宋体" charset="0"/>
                <a:cs typeface="宋体" charset="0"/>
              </a:rPr>
              <a:t> </a:t>
            </a:r>
            <a:r>
              <a:rPr lang="en-US" altLang="zh-CN" dirty="0" smtClean="0">
                <a:ea typeface="宋体" charset="0"/>
                <a:cs typeface="宋体" charset="0"/>
              </a:rPr>
              <a:t>Operation (cont’d)</a:t>
            </a:r>
            <a:endParaRPr lang="zh-CN" altLang="en-US" dirty="0">
              <a:ea typeface="宋体" charset="0"/>
              <a:cs typeface="宋体" charset="0"/>
            </a:endParaRPr>
          </a:p>
        </p:txBody>
      </p:sp>
      <p:sp>
        <p:nvSpPr>
          <p:cNvPr id="28675" name="Rectangle 3"/>
          <p:cNvSpPr>
            <a:spLocks noGrp="1" noChangeArrowheads="1"/>
          </p:cNvSpPr>
          <p:nvPr>
            <p:ph type="body" idx="1"/>
          </p:nvPr>
        </p:nvSpPr>
        <p:spPr>
          <a:xfrm>
            <a:off x="251520" y="1484784"/>
            <a:ext cx="8712968" cy="4752528"/>
          </a:xfrm>
        </p:spPr>
        <p:txBody>
          <a:bodyPr/>
          <a:lstStyle/>
          <a:p>
            <a:pPr marL="0" lvl="0" indent="0">
              <a:buNone/>
            </a:pPr>
            <a:r>
              <a:rPr lang="en-US" sz="2400" b="1" dirty="0" smtClean="0"/>
              <a:t>7.7.2.2 Revision of Standards</a:t>
            </a:r>
          </a:p>
          <a:p>
            <a:pPr marL="0" lvl="0" indent="0">
              <a:buNone/>
            </a:pPr>
            <a:r>
              <a:rPr lang="en-US" sz="2400" dirty="0" smtClean="0"/>
              <a:t>The SC Maintenance committee handles revisions in the same manner that Task Groups handle standards development, i.e. 4.7.  The revision process is to rollup all approved amendments and corrigenda, include all recommended resolutions to supplied comments as per 7.7.2.1, and editorial corrections as per the WG Technical Editor.</a:t>
            </a:r>
            <a:endParaRPr lang="en-US" sz="2400" dirty="0" smtClean="0"/>
          </a:p>
        </p:txBody>
      </p:sp>
    </p:spTree>
    <p:extLst>
      <p:ext uri="{BB962C8B-B14F-4D97-AF65-F5344CB8AC3E}">
        <p14:creationId xmlns:p14="http://schemas.microsoft.com/office/powerpoint/2010/main" val="212434081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4704"/>
            <a:ext cx="9113841" cy="1066800"/>
          </a:xfrm>
        </p:spPr>
        <p:txBody>
          <a:bodyPr/>
          <a:lstStyle/>
          <a:p>
            <a:pPr lvl="1"/>
            <a:r>
              <a:rPr lang="en-US" sz="3200" b="1" dirty="0" smtClean="0">
                <a:solidFill>
                  <a:srgbClr val="000000"/>
                </a:solidFill>
              </a:rPr>
              <a:t>13.4 </a:t>
            </a:r>
            <a:r>
              <a:rPr lang="en-US" sz="3200" b="1" i="1" dirty="0" smtClean="0">
                <a:solidFill>
                  <a:srgbClr val="000000"/>
                </a:solidFill>
              </a:rPr>
              <a:t> </a:t>
            </a:r>
            <a:r>
              <a:rPr lang="en-US" sz="3200" b="1" dirty="0">
                <a:solidFill>
                  <a:srgbClr val="000000"/>
                </a:solidFill>
              </a:rPr>
              <a:t>ANA Request Procedure for other standards development </a:t>
            </a:r>
            <a:r>
              <a:rPr lang="en-US" sz="3200" b="1" dirty="0" smtClean="0">
                <a:solidFill>
                  <a:srgbClr val="000000"/>
                </a:solidFill>
              </a:rPr>
              <a:t>organizations </a:t>
            </a:r>
            <a:r>
              <a:rPr lang="en-US" sz="3200" b="1" dirty="0">
                <a:solidFill>
                  <a:srgbClr val="000000"/>
                </a:solidFill>
              </a:rPr>
              <a:t>(SDOs)</a:t>
            </a:r>
            <a:r>
              <a:rPr lang="en-US" b="1" i="1" dirty="0">
                <a:solidFill>
                  <a:srgbClr val="FF0000"/>
                </a:solidFill>
              </a:rPr>
              <a:t/>
            </a:r>
            <a:br>
              <a:rPr lang="en-US" b="1" i="1" dirty="0">
                <a:solidFill>
                  <a:srgbClr val="FF0000"/>
                </a:solidFill>
              </a:rPr>
            </a:br>
            <a:endParaRPr lang="en-US" dirty="0">
              <a:solidFill>
                <a:srgbClr val="FF0000"/>
              </a:solidFill>
            </a:endParaRPr>
          </a:p>
        </p:txBody>
      </p:sp>
      <p:sp>
        <p:nvSpPr>
          <p:cNvPr id="3" name="Content Placeholder 2"/>
          <p:cNvSpPr>
            <a:spLocks noGrp="1"/>
          </p:cNvSpPr>
          <p:nvPr>
            <p:ph idx="1"/>
          </p:nvPr>
        </p:nvSpPr>
        <p:spPr>
          <a:xfrm>
            <a:off x="251520" y="1628800"/>
            <a:ext cx="8712968" cy="4680520"/>
          </a:xfrm>
        </p:spPr>
        <p:txBody>
          <a:bodyPr/>
          <a:lstStyle/>
          <a:p>
            <a:r>
              <a:rPr lang="en-US" sz="2000" dirty="0">
                <a:solidFill>
                  <a:srgbClr val="000000"/>
                </a:solidFill>
                <a:latin typeface="+mn-lt"/>
                <a:ea typeface="+mn-ea"/>
                <a:cs typeface="+mn-cs"/>
              </a:rPr>
              <a:t>A limited number of numbers may be assigned to allow SDOs to extend the use of IEEE 802.15.  Currently, this is only allowed for IEEE </a:t>
            </a:r>
            <a:r>
              <a:rPr lang="en-US" sz="2000" dirty="0" err="1">
                <a:solidFill>
                  <a:srgbClr val="000000"/>
                </a:solidFill>
                <a:latin typeface="+mn-lt"/>
                <a:ea typeface="+mn-ea"/>
                <a:cs typeface="+mn-cs"/>
              </a:rPr>
              <a:t>Std</a:t>
            </a:r>
            <a:r>
              <a:rPr lang="en-US" sz="2000" dirty="0">
                <a:solidFill>
                  <a:srgbClr val="000000"/>
                </a:solidFill>
                <a:latin typeface="+mn-lt"/>
                <a:ea typeface="+mn-ea"/>
                <a:cs typeface="+mn-cs"/>
              </a:rPr>
              <a:t> 802.15.4, but it may be applied to other IEEE 802.15 standards in the future at the discretion of the WG Chair.</a:t>
            </a:r>
          </a:p>
          <a:p>
            <a:r>
              <a:rPr lang="en-US" sz="2000" dirty="0">
                <a:solidFill>
                  <a:srgbClr val="000000"/>
                </a:solidFill>
                <a:latin typeface="+mn-lt"/>
                <a:ea typeface="+mn-ea"/>
                <a:cs typeface="+mn-cs"/>
              </a:rPr>
              <a:t>Only the following categories of IDs may be assigned for IEEE </a:t>
            </a:r>
            <a:r>
              <a:rPr lang="en-US" sz="2000" dirty="0" err="1">
                <a:solidFill>
                  <a:srgbClr val="000000"/>
                </a:solidFill>
                <a:latin typeface="+mn-lt"/>
                <a:ea typeface="+mn-ea"/>
                <a:cs typeface="+mn-cs"/>
              </a:rPr>
              <a:t>Std</a:t>
            </a:r>
            <a:r>
              <a:rPr lang="en-US" sz="2000" dirty="0">
                <a:solidFill>
                  <a:srgbClr val="000000"/>
                </a:solidFill>
                <a:latin typeface="+mn-lt"/>
                <a:ea typeface="+mn-ea"/>
                <a:cs typeface="+mn-cs"/>
              </a:rPr>
              <a:t> 802.15.4:</a:t>
            </a:r>
          </a:p>
          <a:p>
            <a:pPr lvl="1"/>
            <a:r>
              <a:rPr lang="en-US" sz="1600" dirty="0">
                <a:solidFill>
                  <a:srgbClr val="000000"/>
                </a:solidFill>
                <a:latin typeface="+mn-lt"/>
                <a:ea typeface="+mn-ea"/>
                <a:cs typeface="+mn-cs"/>
              </a:rPr>
              <a:t>Frame Extension ID</a:t>
            </a:r>
          </a:p>
          <a:p>
            <a:pPr lvl="1"/>
            <a:r>
              <a:rPr lang="en-US" sz="1600" dirty="0">
                <a:solidFill>
                  <a:srgbClr val="000000"/>
                </a:solidFill>
                <a:latin typeface="+mn-lt"/>
                <a:ea typeface="+mn-ea"/>
                <a:cs typeface="+mn-cs"/>
              </a:rPr>
              <a:t>Header Information Element (IE) Element ID</a:t>
            </a:r>
          </a:p>
          <a:p>
            <a:pPr lvl="1"/>
            <a:r>
              <a:rPr lang="en-US" sz="1600" dirty="0">
                <a:solidFill>
                  <a:srgbClr val="000000"/>
                </a:solidFill>
                <a:latin typeface="+mn-lt"/>
                <a:ea typeface="+mn-ea"/>
                <a:cs typeface="+mn-cs"/>
              </a:rPr>
              <a:t>Payload IE Group ID </a:t>
            </a:r>
          </a:p>
          <a:p>
            <a:r>
              <a:rPr lang="en-US" sz="2000" dirty="0">
                <a:solidFill>
                  <a:srgbClr val="000000"/>
                </a:solidFill>
                <a:latin typeface="+mn-lt"/>
                <a:ea typeface="+mn-ea"/>
                <a:cs typeface="+mn-cs"/>
              </a:rPr>
              <a:t>Only one number shall be assigned to an SDO from an ID category.  The SDO is responsible to create a method for sub-typing that would prevent the need for an additional ID</a:t>
            </a:r>
            <a:r>
              <a:rPr lang="en-US" sz="2000" dirty="0" smtClean="0">
                <a:solidFill>
                  <a:srgbClr val="000000"/>
                </a:solidFill>
                <a:latin typeface="+mn-lt"/>
                <a:ea typeface="+mn-ea"/>
                <a:cs typeface="+mn-cs"/>
              </a:rPr>
              <a:t>.</a:t>
            </a:r>
            <a:endParaRPr lang="en-US" sz="2000" dirty="0">
              <a:solidFill>
                <a:srgbClr val="000000"/>
              </a:solidFill>
              <a:latin typeface="+mn-lt"/>
              <a:ea typeface="+mn-ea"/>
              <a:cs typeface="+mn-cs"/>
            </a:endParaRPr>
          </a:p>
        </p:txBody>
      </p:sp>
      <p:sp>
        <p:nvSpPr>
          <p:cNvPr id="4" name="Date Placeholder 3"/>
          <p:cNvSpPr>
            <a:spLocks noGrp="1"/>
          </p:cNvSpPr>
          <p:nvPr>
            <p:ph type="dt" sz="half" idx="10"/>
          </p:nvPr>
        </p:nvSpPr>
        <p:spPr/>
        <p:txBody>
          <a:bodyPr/>
          <a:lstStyle/>
          <a:p>
            <a:r>
              <a:rPr lang="en-US" altLang="zh-CN" smtClean="0"/>
              <a:t>March, 2014</a:t>
            </a:r>
            <a:endParaRPr lang="zh-CN"/>
          </a:p>
        </p:txBody>
      </p:sp>
      <p:sp>
        <p:nvSpPr>
          <p:cNvPr id="5" name="Footer Placeholder 4"/>
          <p:cNvSpPr>
            <a:spLocks noGrp="1"/>
          </p:cNvSpPr>
          <p:nvPr>
            <p:ph type="ftr" sz="quarter" idx="11"/>
          </p:nvPr>
        </p:nvSpPr>
        <p:spPr/>
        <p:txBody>
          <a:bodyPr/>
          <a:lstStyle/>
          <a:p>
            <a:r>
              <a:rPr lang="en-US" altLang="zh-CN" smtClean="0"/>
              <a:t>Pat Kinney, Kinney Consulting</a:t>
            </a:r>
            <a:endParaRPr lang="en-US" altLang="zh-CN"/>
          </a:p>
        </p:txBody>
      </p:sp>
      <p:sp>
        <p:nvSpPr>
          <p:cNvPr id="6" name="Slide Number Placeholder 5"/>
          <p:cNvSpPr>
            <a:spLocks noGrp="1"/>
          </p:cNvSpPr>
          <p:nvPr>
            <p:ph type="sldNum" sz="quarter" idx="12"/>
          </p:nvPr>
        </p:nvSpPr>
        <p:spPr/>
        <p:txBody>
          <a:bodyPr/>
          <a:lstStyle/>
          <a:p>
            <a:r>
              <a:rPr lang="en-US" altLang="zh-CN" smtClean="0"/>
              <a:t>Slide </a:t>
            </a:r>
            <a:fld id="{7109975B-4AF5-4742-8F6C-FE2F707B0D7C}" type="slidenum">
              <a:rPr lang="en-US" altLang="zh-CN" smtClean="0"/>
              <a:pPr/>
              <a:t>7</a:t>
            </a:fld>
            <a:endParaRPr lang="en-US" altLang="zh-CN"/>
          </a:p>
        </p:txBody>
      </p:sp>
    </p:spTree>
    <p:extLst>
      <p:ext uri="{BB962C8B-B14F-4D97-AF65-F5344CB8AC3E}">
        <p14:creationId xmlns:p14="http://schemas.microsoft.com/office/powerpoint/2010/main" val="181458763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4704"/>
            <a:ext cx="9113841" cy="1066800"/>
          </a:xfrm>
        </p:spPr>
        <p:txBody>
          <a:bodyPr/>
          <a:lstStyle/>
          <a:p>
            <a:pPr lvl="1"/>
            <a:r>
              <a:rPr lang="en-US" sz="3200" b="1" dirty="0" smtClean="0">
                <a:solidFill>
                  <a:srgbClr val="000000"/>
                </a:solidFill>
              </a:rPr>
              <a:t>13.4 </a:t>
            </a:r>
            <a:r>
              <a:rPr lang="en-US" sz="3200" b="1" i="1" dirty="0" smtClean="0">
                <a:solidFill>
                  <a:srgbClr val="000000"/>
                </a:solidFill>
              </a:rPr>
              <a:t> </a:t>
            </a:r>
            <a:r>
              <a:rPr lang="en-US" sz="3200" b="1" dirty="0">
                <a:solidFill>
                  <a:srgbClr val="000000"/>
                </a:solidFill>
              </a:rPr>
              <a:t>ANA Request Procedure for other standards development </a:t>
            </a:r>
            <a:r>
              <a:rPr lang="en-US" sz="3200" b="1" dirty="0" smtClean="0">
                <a:solidFill>
                  <a:srgbClr val="000000"/>
                </a:solidFill>
              </a:rPr>
              <a:t>organizations </a:t>
            </a:r>
            <a:r>
              <a:rPr lang="en-US" sz="3200" b="1" dirty="0">
                <a:solidFill>
                  <a:srgbClr val="000000"/>
                </a:solidFill>
              </a:rPr>
              <a:t>(SDOs)</a:t>
            </a:r>
            <a:r>
              <a:rPr lang="en-US" b="1" i="1" dirty="0">
                <a:solidFill>
                  <a:srgbClr val="FF0000"/>
                </a:solidFill>
              </a:rPr>
              <a:t/>
            </a:r>
            <a:br>
              <a:rPr lang="en-US" b="1" i="1" dirty="0">
                <a:solidFill>
                  <a:srgbClr val="FF0000"/>
                </a:solidFill>
              </a:rPr>
            </a:br>
            <a:endParaRPr lang="en-US" dirty="0">
              <a:solidFill>
                <a:srgbClr val="FF0000"/>
              </a:solidFill>
            </a:endParaRPr>
          </a:p>
        </p:txBody>
      </p:sp>
      <p:sp>
        <p:nvSpPr>
          <p:cNvPr id="3" name="Content Placeholder 2"/>
          <p:cNvSpPr>
            <a:spLocks noGrp="1"/>
          </p:cNvSpPr>
          <p:nvPr>
            <p:ph idx="1"/>
          </p:nvPr>
        </p:nvSpPr>
        <p:spPr>
          <a:xfrm>
            <a:off x="251520" y="1628800"/>
            <a:ext cx="8712968" cy="4680520"/>
          </a:xfrm>
        </p:spPr>
        <p:txBody>
          <a:bodyPr/>
          <a:lstStyle/>
          <a:p>
            <a:r>
              <a:rPr lang="en-US" sz="2000" dirty="0" smtClean="0">
                <a:solidFill>
                  <a:srgbClr val="000000"/>
                </a:solidFill>
                <a:latin typeface="+mn-lt"/>
                <a:ea typeface="+mn-ea"/>
                <a:cs typeface="+mn-cs"/>
              </a:rPr>
              <a:t>To request an ID, the SDO shall send an official request to the IEEE 802.15 WG Chair that includes, at a minimum, the following </a:t>
            </a:r>
            <a:r>
              <a:rPr lang="en-US" sz="2000" dirty="0" smtClean="0">
                <a:solidFill>
                  <a:srgbClr val="000000"/>
                </a:solidFill>
                <a:latin typeface="+mn-lt"/>
                <a:ea typeface="+mn-ea"/>
                <a:cs typeface="+mn-cs"/>
              </a:rPr>
              <a:t>information</a:t>
            </a:r>
            <a:r>
              <a:rPr lang="en-US" sz="2000" dirty="0" smtClean="0">
                <a:solidFill>
                  <a:srgbClr val="000000"/>
                </a:solidFill>
                <a:latin typeface="+mn-lt"/>
                <a:ea typeface="+mn-ea"/>
                <a:cs typeface="+mn-cs"/>
              </a:rPr>
              <a:t>:</a:t>
            </a:r>
          </a:p>
          <a:p>
            <a:pPr lvl="1"/>
            <a:r>
              <a:rPr lang="en-US" sz="1600" dirty="0" smtClean="0">
                <a:solidFill>
                  <a:srgbClr val="000000"/>
                </a:solidFill>
                <a:latin typeface="+mn-lt"/>
                <a:ea typeface="+mn-ea"/>
                <a:cs typeface="+mn-cs"/>
              </a:rPr>
              <a:t>The name of the SDO and its </a:t>
            </a:r>
            <a:r>
              <a:rPr lang="en-US" sz="1600" dirty="0" smtClean="0">
                <a:solidFill>
                  <a:srgbClr val="000000"/>
                </a:solidFill>
                <a:latin typeface="+mn-lt"/>
                <a:ea typeface="+mn-ea"/>
                <a:cs typeface="+mn-cs"/>
              </a:rPr>
              <a:t>accreditation</a:t>
            </a:r>
            <a:endParaRPr lang="en-US" sz="1600" dirty="0" smtClean="0">
              <a:solidFill>
                <a:srgbClr val="000000"/>
              </a:solidFill>
              <a:latin typeface="+mn-lt"/>
              <a:ea typeface="+mn-ea"/>
              <a:cs typeface="+mn-cs"/>
            </a:endParaRPr>
          </a:p>
          <a:p>
            <a:pPr lvl="1"/>
            <a:r>
              <a:rPr lang="en-US" sz="1600" dirty="0" smtClean="0">
                <a:solidFill>
                  <a:srgbClr val="000000"/>
                </a:solidFill>
                <a:latin typeface="+mn-lt"/>
                <a:ea typeface="+mn-ea"/>
                <a:cs typeface="+mn-cs"/>
              </a:rPr>
              <a:t>The reason for the request</a:t>
            </a:r>
          </a:p>
          <a:p>
            <a:pPr lvl="1"/>
            <a:r>
              <a:rPr lang="en-US" sz="1600" dirty="0" smtClean="0">
                <a:solidFill>
                  <a:srgbClr val="000000"/>
                </a:solidFill>
                <a:latin typeface="+mn-lt"/>
                <a:ea typeface="+mn-ea"/>
                <a:cs typeface="+mn-cs"/>
              </a:rPr>
              <a:t>The ID categories that are requested</a:t>
            </a:r>
          </a:p>
          <a:p>
            <a:pPr lvl="0"/>
            <a:r>
              <a:rPr lang="en-US" sz="2000" dirty="0" smtClean="0">
                <a:solidFill>
                  <a:srgbClr val="000000"/>
                </a:solidFill>
                <a:latin typeface="+mn-lt"/>
                <a:ea typeface="+mn-ea"/>
                <a:cs typeface="+mn-cs"/>
              </a:rPr>
              <a:t>A statement that the SDO understands that only one ID number will be issued to the SDO in an ID category and that the SDO is responsible to create a method for sub-typing the ID to prevent the need for additional requests in the future.</a:t>
            </a:r>
          </a:p>
          <a:p>
            <a:r>
              <a:rPr lang="en-US" sz="2000" dirty="0" smtClean="0">
                <a:solidFill>
                  <a:srgbClr val="000000"/>
                </a:solidFill>
                <a:latin typeface="+mn-lt"/>
                <a:ea typeface="+mn-ea"/>
                <a:cs typeface="+mn-cs"/>
              </a:rPr>
              <a:t>If the request from the SDO contains the required information, the IEEE 802.15 WG Chair shall appoint a committee of experts to review the request.  The WG ANA lead shall be the Chair of the committee and the WG 802.15 Chair is an ex-officio member. The committee should decide on the request within three months of the request. This is to allow the consideration of the request at an interim or plenary session.</a:t>
            </a:r>
          </a:p>
        </p:txBody>
      </p:sp>
      <p:sp>
        <p:nvSpPr>
          <p:cNvPr id="4" name="Date Placeholder 3"/>
          <p:cNvSpPr>
            <a:spLocks noGrp="1"/>
          </p:cNvSpPr>
          <p:nvPr>
            <p:ph type="dt" sz="half" idx="10"/>
          </p:nvPr>
        </p:nvSpPr>
        <p:spPr/>
        <p:txBody>
          <a:bodyPr/>
          <a:lstStyle/>
          <a:p>
            <a:r>
              <a:rPr lang="en-US" altLang="zh-CN" smtClean="0"/>
              <a:t>March, 2014</a:t>
            </a:r>
            <a:endParaRPr lang="zh-CN"/>
          </a:p>
        </p:txBody>
      </p:sp>
      <p:sp>
        <p:nvSpPr>
          <p:cNvPr id="5" name="Footer Placeholder 4"/>
          <p:cNvSpPr>
            <a:spLocks noGrp="1"/>
          </p:cNvSpPr>
          <p:nvPr>
            <p:ph type="ftr" sz="quarter" idx="11"/>
          </p:nvPr>
        </p:nvSpPr>
        <p:spPr/>
        <p:txBody>
          <a:bodyPr/>
          <a:lstStyle/>
          <a:p>
            <a:r>
              <a:rPr lang="en-US" altLang="zh-CN" smtClean="0"/>
              <a:t>Pat Kinney, Kinney Consulting</a:t>
            </a:r>
            <a:endParaRPr lang="en-US" altLang="zh-CN"/>
          </a:p>
        </p:txBody>
      </p:sp>
      <p:sp>
        <p:nvSpPr>
          <p:cNvPr id="6" name="Slide Number Placeholder 5"/>
          <p:cNvSpPr>
            <a:spLocks noGrp="1"/>
          </p:cNvSpPr>
          <p:nvPr>
            <p:ph type="sldNum" sz="quarter" idx="12"/>
          </p:nvPr>
        </p:nvSpPr>
        <p:spPr/>
        <p:txBody>
          <a:bodyPr/>
          <a:lstStyle/>
          <a:p>
            <a:r>
              <a:rPr lang="en-US" altLang="zh-CN" smtClean="0"/>
              <a:t>Slide </a:t>
            </a:r>
            <a:fld id="{7109975B-4AF5-4742-8F6C-FE2F707B0D7C}" type="slidenum">
              <a:rPr lang="en-US" altLang="zh-CN" smtClean="0"/>
              <a:pPr/>
              <a:t>8</a:t>
            </a:fld>
            <a:endParaRPr lang="en-US" altLang="zh-CN"/>
          </a:p>
        </p:txBody>
      </p:sp>
    </p:spTree>
    <p:extLst>
      <p:ext uri="{BB962C8B-B14F-4D97-AF65-F5344CB8AC3E}">
        <p14:creationId xmlns:p14="http://schemas.microsoft.com/office/powerpoint/2010/main" val="252393352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011" y="764704"/>
            <a:ext cx="9113841" cy="1066800"/>
          </a:xfrm>
        </p:spPr>
        <p:txBody>
          <a:bodyPr/>
          <a:lstStyle/>
          <a:p>
            <a:pPr lvl="1"/>
            <a:r>
              <a:rPr lang="en-US" sz="3200" b="1" dirty="0" smtClean="0">
                <a:solidFill>
                  <a:srgbClr val="000000"/>
                </a:solidFill>
              </a:rPr>
              <a:t>13.4</a:t>
            </a:r>
            <a:r>
              <a:rPr lang="en-US" sz="3200" b="1" dirty="0" smtClean="0">
                <a:solidFill>
                  <a:srgbClr val="FF0000"/>
                </a:solidFill>
              </a:rPr>
              <a:t> </a:t>
            </a:r>
            <a:r>
              <a:rPr lang="en-US" sz="3200" b="1" i="1" dirty="0" smtClean="0">
                <a:solidFill>
                  <a:srgbClr val="FF0000"/>
                </a:solidFill>
              </a:rPr>
              <a:t> </a:t>
            </a:r>
            <a:r>
              <a:rPr lang="en-US" sz="3200" b="1" dirty="0">
                <a:solidFill>
                  <a:srgbClr val="000000"/>
                </a:solidFill>
              </a:rPr>
              <a:t>ANA Request Procedure for other standards development </a:t>
            </a:r>
            <a:r>
              <a:rPr lang="en-US" sz="3200" b="1" dirty="0" smtClean="0">
                <a:solidFill>
                  <a:srgbClr val="000000"/>
                </a:solidFill>
              </a:rPr>
              <a:t>organizations </a:t>
            </a:r>
            <a:r>
              <a:rPr lang="en-US" sz="3200" b="1" dirty="0">
                <a:solidFill>
                  <a:srgbClr val="000000"/>
                </a:solidFill>
              </a:rPr>
              <a:t>(SDOs)</a:t>
            </a:r>
            <a:r>
              <a:rPr lang="en-US" b="1" i="1" dirty="0">
                <a:solidFill>
                  <a:srgbClr val="000000"/>
                </a:solidFill>
              </a:rPr>
              <a:t/>
            </a:r>
            <a:br>
              <a:rPr lang="en-US" b="1" i="1" dirty="0">
                <a:solidFill>
                  <a:srgbClr val="000000"/>
                </a:solidFill>
              </a:rPr>
            </a:br>
            <a:endParaRPr lang="en-US" dirty="0">
              <a:solidFill>
                <a:srgbClr val="000000"/>
              </a:solidFill>
            </a:endParaRPr>
          </a:p>
        </p:txBody>
      </p:sp>
      <p:sp>
        <p:nvSpPr>
          <p:cNvPr id="3" name="Content Placeholder 2"/>
          <p:cNvSpPr>
            <a:spLocks noGrp="1"/>
          </p:cNvSpPr>
          <p:nvPr>
            <p:ph idx="1"/>
          </p:nvPr>
        </p:nvSpPr>
        <p:spPr>
          <a:xfrm>
            <a:off x="251520" y="1628800"/>
            <a:ext cx="8712968" cy="4680520"/>
          </a:xfrm>
        </p:spPr>
        <p:txBody>
          <a:bodyPr/>
          <a:lstStyle/>
          <a:p>
            <a:r>
              <a:rPr lang="en-US" sz="2000" dirty="0" smtClean="0">
                <a:solidFill>
                  <a:srgbClr val="000000"/>
                </a:solidFill>
                <a:latin typeface="+mn-lt"/>
                <a:ea typeface="+mn-ea"/>
                <a:cs typeface="+mn-cs"/>
              </a:rPr>
              <a:t>The committee shall refuse the request if:</a:t>
            </a:r>
          </a:p>
          <a:p>
            <a:pPr lvl="1"/>
            <a:r>
              <a:rPr lang="en-US" sz="1600" dirty="0" smtClean="0">
                <a:solidFill>
                  <a:srgbClr val="000000"/>
                </a:solidFill>
                <a:latin typeface="+mn-lt"/>
                <a:ea typeface="+mn-ea"/>
                <a:cs typeface="+mn-cs"/>
              </a:rPr>
              <a:t>The SDO is not an accredited SDO</a:t>
            </a:r>
          </a:p>
          <a:p>
            <a:pPr lvl="1"/>
            <a:r>
              <a:rPr lang="en-US" sz="1600" dirty="0" smtClean="0">
                <a:solidFill>
                  <a:srgbClr val="000000"/>
                </a:solidFill>
                <a:latin typeface="+mn-lt"/>
                <a:ea typeface="+mn-ea"/>
                <a:cs typeface="+mn-cs"/>
              </a:rPr>
              <a:t>The SDO has already been assigned a number in a requested ID category.</a:t>
            </a:r>
          </a:p>
          <a:p>
            <a:pPr lvl="1"/>
            <a:r>
              <a:rPr lang="en-US" sz="1600" dirty="0" smtClean="0">
                <a:solidFill>
                  <a:srgbClr val="000000"/>
                </a:solidFill>
                <a:latin typeface="+mn-lt"/>
                <a:ea typeface="+mn-ea"/>
                <a:cs typeface="+mn-cs"/>
              </a:rPr>
              <a:t>There is a technical reason why a number cannot be allocated.</a:t>
            </a:r>
          </a:p>
          <a:p>
            <a:r>
              <a:rPr lang="en-US" sz="2000" dirty="0" smtClean="0">
                <a:solidFill>
                  <a:srgbClr val="000000"/>
                </a:solidFill>
                <a:latin typeface="+mn-lt"/>
                <a:ea typeface="+mn-ea"/>
                <a:cs typeface="+mn-cs"/>
              </a:rPr>
              <a:t>If the committee approves the request, the WG ANA lead will assign a number for the requested ID categories and update the ANA database document.  The assignment of the number should also be submitted for inclusion in the next revision of the standard.</a:t>
            </a:r>
          </a:p>
          <a:p>
            <a:pPr marL="0" lvl="1" indent="0">
              <a:buNone/>
            </a:pPr>
            <a:endParaRPr lang="en-US" sz="2000" b="1" i="1" dirty="0">
              <a:solidFill>
                <a:schemeClr val="tx1"/>
              </a:solidFill>
              <a:latin typeface="+mn-lt"/>
              <a:ea typeface="+mn-ea"/>
            </a:endParaRPr>
          </a:p>
        </p:txBody>
      </p:sp>
      <p:sp>
        <p:nvSpPr>
          <p:cNvPr id="4" name="Date Placeholder 3"/>
          <p:cNvSpPr>
            <a:spLocks noGrp="1"/>
          </p:cNvSpPr>
          <p:nvPr>
            <p:ph type="dt" sz="half" idx="10"/>
          </p:nvPr>
        </p:nvSpPr>
        <p:spPr/>
        <p:txBody>
          <a:bodyPr/>
          <a:lstStyle/>
          <a:p>
            <a:r>
              <a:rPr lang="en-US" altLang="zh-CN" smtClean="0"/>
              <a:t>March, 2014</a:t>
            </a:r>
            <a:endParaRPr lang="zh-CN"/>
          </a:p>
        </p:txBody>
      </p:sp>
      <p:sp>
        <p:nvSpPr>
          <p:cNvPr id="5" name="Footer Placeholder 4"/>
          <p:cNvSpPr>
            <a:spLocks noGrp="1"/>
          </p:cNvSpPr>
          <p:nvPr>
            <p:ph type="ftr" sz="quarter" idx="11"/>
          </p:nvPr>
        </p:nvSpPr>
        <p:spPr/>
        <p:txBody>
          <a:bodyPr/>
          <a:lstStyle/>
          <a:p>
            <a:r>
              <a:rPr lang="en-US" altLang="zh-CN" smtClean="0"/>
              <a:t>Pat Kinney, Kinney Consulting</a:t>
            </a:r>
            <a:endParaRPr lang="en-US" altLang="zh-CN"/>
          </a:p>
        </p:txBody>
      </p:sp>
      <p:sp>
        <p:nvSpPr>
          <p:cNvPr id="6" name="Slide Number Placeholder 5"/>
          <p:cNvSpPr>
            <a:spLocks noGrp="1"/>
          </p:cNvSpPr>
          <p:nvPr>
            <p:ph type="sldNum" sz="quarter" idx="12"/>
          </p:nvPr>
        </p:nvSpPr>
        <p:spPr/>
        <p:txBody>
          <a:bodyPr/>
          <a:lstStyle/>
          <a:p>
            <a:r>
              <a:rPr lang="en-US" altLang="zh-CN" smtClean="0"/>
              <a:t>Slide </a:t>
            </a:r>
            <a:fld id="{7109975B-4AF5-4742-8F6C-FE2F707B0D7C}" type="slidenum">
              <a:rPr lang="en-US" altLang="zh-CN" smtClean="0"/>
              <a:pPr/>
              <a:t>9</a:t>
            </a:fld>
            <a:endParaRPr lang="en-US" altLang="zh-CN"/>
          </a:p>
        </p:txBody>
      </p:sp>
    </p:spTree>
    <p:extLst>
      <p:ext uri="{BB962C8B-B14F-4D97-AF65-F5344CB8AC3E}">
        <p14:creationId xmlns:p14="http://schemas.microsoft.com/office/powerpoint/2010/main" val="310894330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默认设计模板">
  <a:themeElements>
    <a:clrScheme name="默认设计模板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默认设计模板">
      <a:majorFont>
        <a:latin typeface="Times New Roman"/>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默认设计模板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默认设计模板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默认设计模板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默认设计模板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1086</TotalTime>
  <Words>898</Words>
  <Application>Microsoft Macintosh PowerPoint</Application>
  <PresentationFormat>On-screen Show (4:3)</PresentationFormat>
  <Paragraphs>106</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默认设计模板</vt:lpstr>
      <vt:lpstr>PowerPoint Presentation</vt:lpstr>
      <vt:lpstr>Proposed updates to IEEE 802.15 WG Operations Manual, doc 15-10-0235-13</vt:lpstr>
      <vt:lpstr>Content</vt:lpstr>
      <vt:lpstr>7.7.1 Maintenance Standing Committee Function</vt:lpstr>
      <vt:lpstr>7.7.2 SCmaintenance Operation</vt:lpstr>
      <vt:lpstr>7.7.2 SCmaintenance Operation (cont’d)</vt:lpstr>
      <vt:lpstr>13.4  ANA Request Procedure for other standards development organizations (SDOs) </vt:lpstr>
      <vt:lpstr>13.4  ANA Request Procedure for other standards development organizations (SDOs) </vt:lpstr>
      <vt:lpstr>13.4  ANA Request Procedure for other standards development organizations (SDOs) </vt:lpstr>
      <vt:lpstr>Change reference of SDO to allow other organizations</vt:lpstr>
      <vt:lpstr>Miscellaneous changes</vt:lpstr>
    </vt:vector>
  </TitlesOfParts>
  <Manager/>
  <Company>Kinney Consulting</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Proposed Changes to Operations Manual</dc:title>
  <dc:subject>IEEE 802.15 &lt;subject&gt;</dc:subject>
  <dc:creator>Pat Kinney</dc:creator>
  <cp:keywords/>
  <dc:description>&lt;15-14-0158-00&gt;</dc:description>
  <cp:lastModifiedBy>Pat Kinney</cp:lastModifiedBy>
  <cp:revision>93</cp:revision>
  <cp:lastPrinted>1998-02-10T13:28:06Z</cp:lastPrinted>
  <dcterms:created xsi:type="dcterms:W3CDTF">1999-11-08T18:59:45Z</dcterms:created>
  <dcterms:modified xsi:type="dcterms:W3CDTF">2014-03-17T00:48:58Z</dcterms:modified>
  <cp:category/>
</cp:coreProperties>
</file>