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1522" y="-57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802.15-14-0155-09-003d_Time_Planning_for_the_Task_Group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January 2016</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20 January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14/0155r8</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smtClean="0">
                <a:solidFill>
                  <a:srgbClr val="FF0000"/>
                </a:solidFill>
              </a:rPr>
              <a:t>November 2016</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solidFill>
                  <a:srgbClr val="FF0000"/>
                </a:solidFill>
              </a:rPr>
              <a:t>March 2017</a:t>
            </a:r>
            <a:endParaRPr lang="de-DE" sz="2000" dirty="0" smtClean="0">
              <a:solidFill>
                <a:srgbClr val="FF0000"/>
              </a:solidFill>
            </a:endParaRPr>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333756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611373"/>
                <a:gridCol w="329142"/>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err="1" smtClean="0"/>
                        <a:t>Issuing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accent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X</a:t>
                      </a:r>
                    </a:p>
                  </a:txBody>
                  <a:tcPr>
                    <a:solidFill>
                      <a:srgbClr val="FF0000"/>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244363" y="1681655"/>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06420"/>
                <a:gridCol w="534095"/>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2018</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sz="1600"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sz="1600" dirty="0"/>
                    </a:p>
                  </a:txBody>
                  <a:tcPr>
                    <a:solidFill>
                      <a:schemeClr val="accent3"/>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r>
                        <a:rPr lang="de-DE" sz="1600" dirty="0" smtClean="0"/>
                        <a:t>x</a:t>
                      </a:r>
                      <a:endParaRPr lang="de-DE" sz="1600" dirty="0"/>
                    </a:p>
                  </a:txBody>
                  <a:tcPr>
                    <a:solidFill>
                      <a:srgbClr val="FF0000"/>
                    </a:solidFill>
                  </a:tcPr>
                </a:tc>
                <a:tc>
                  <a:txBody>
                    <a:bodyPr/>
                    <a:lstStyle/>
                    <a:p>
                      <a:endParaRPr lang="de-DE" sz="1400"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sz="1600" dirty="0"/>
                    </a:p>
                  </a:txBody>
                  <a:tcPr>
                    <a:solidFill>
                      <a:schemeClr val="accent3"/>
                    </a:solid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sz="1800" dirty="0"/>
                    </a:p>
                  </a:txBody>
                  <a:tcPr>
                    <a:solidFill>
                      <a:schemeClr val="bg1"/>
                    </a:solid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X</a:t>
                      </a:r>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sz="1800"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smtClean="0">
                        <a:ln>
                          <a:noFill/>
                        </a:ln>
                        <a:solidFill>
                          <a:srgbClr val="000000"/>
                        </a:solidFill>
                        <a:effectLst/>
                        <a:uLnTx/>
                        <a:uFillTx/>
                        <a:latin typeface="+mn-lt"/>
                        <a:ea typeface="+mn-ea"/>
                        <a:cs typeface="+mn-cs"/>
                      </a:endParaRPr>
                    </a:p>
                  </a:txBody>
                  <a:tcPr>
                    <a:no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January 2016</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May 2015</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10" name="Textfeld 9"/>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solidFill>
                  <a:srgbClr val="FF0000"/>
                </a:solidFill>
              </a:rPr>
              <a:t>March </a:t>
            </a:r>
            <a:r>
              <a:rPr lang="en-US" sz="2000" b="1" dirty="0" smtClean="0">
                <a:solidFill>
                  <a:srgbClr val="FF0000"/>
                </a:solidFill>
              </a:rPr>
              <a:t>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solidFill>
                  <a:srgbClr val="FF0000"/>
                </a:solidFill>
              </a:rPr>
              <a:t>March </a:t>
            </a:r>
            <a:r>
              <a:rPr lang="en-US" sz="2000" b="1" dirty="0" smtClean="0">
                <a:solidFill>
                  <a:srgbClr val="FF0000"/>
                </a:solidFill>
              </a:rPr>
              <a:t>2016</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ECD: </a:t>
            </a:r>
            <a:r>
              <a:rPr lang="en-US" sz="2000" b="1" dirty="0" smtClean="0">
                <a:solidFill>
                  <a:srgbClr val="FF0000"/>
                </a:solidFill>
              </a:rPr>
              <a:t>March 2015</a:t>
            </a:r>
          </a:p>
          <a:p>
            <a:r>
              <a:rPr lang="en-US" sz="2000" dirty="0" smtClean="0"/>
              <a:t>Proposal to finalize ECD: </a:t>
            </a:r>
            <a:r>
              <a:rPr lang="en-US" sz="2000" b="1" dirty="0" smtClean="0">
                <a:solidFill>
                  <a:srgbClr val="FF0000"/>
                </a:solidFill>
              </a:rPr>
              <a:t>March </a:t>
            </a:r>
            <a:r>
              <a:rPr lang="en-US" sz="2000" b="1" dirty="0" smtClean="0">
                <a:solidFill>
                  <a:srgbClr val="FF0000"/>
                </a:solidFill>
              </a:rPr>
              <a:t>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a:t>
            </a:r>
            <a:r>
              <a:rPr lang="en-US" sz="2000" dirty="0" err="1" smtClean="0"/>
              <a:t>CfP</a:t>
            </a:r>
            <a:r>
              <a:rPr lang="en-US" sz="2000" dirty="0" smtClean="0"/>
              <a:t>: </a:t>
            </a:r>
            <a:r>
              <a:rPr lang="en-US" sz="2000" b="1" dirty="0" smtClean="0">
                <a:solidFill>
                  <a:srgbClr val="FF0000"/>
                </a:solidFill>
              </a:rPr>
              <a:t>July 2015</a:t>
            </a:r>
          </a:p>
          <a:p>
            <a:r>
              <a:rPr lang="en-US" sz="2000" dirty="0" smtClean="0"/>
              <a:t>Proposal to finalize the  </a:t>
            </a:r>
            <a:r>
              <a:rPr lang="en-US" sz="2000" dirty="0" err="1" smtClean="0"/>
              <a:t>CfP</a:t>
            </a:r>
            <a:r>
              <a:rPr lang="en-US" sz="2000" dirty="0" smtClean="0"/>
              <a:t> : </a:t>
            </a:r>
            <a:r>
              <a:rPr lang="en-US" sz="2000" b="1" dirty="0" smtClean="0">
                <a:solidFill>
                  <a:srgbClr val="FF0000"/>
                </a:solidFill>
              </a:rPr>
              <a:t>March </a:t>
            </a:r>
            <a:r>
              <a:rPr lang="en-US" sz="2000" b="1" dirty="0" smtClean="0">
                <a:solidFill>
                  <a:srgbClr val="FF0000"/>
                </a:solidFill>
              </a:rPr>
              <a:t>2016</a:t>
            </a:r>
          </a:p>
          <a:p>
            <a:r>
              <a:rPr lang="en-US" sz="2000" dirty="0" smtClean="0"/>
              <a:t>Suggested date for presenting  of first proposals: </a:t>
            </a:r>
            <a:r>
              <a:rPr lang="en-US" sz="2000" b="1" dirty="0" smtClean="0">
                <a:solidFill>
                  <a:srgbClr val="FF0000"/>
                </a:solidFill>
              </a:rPr>
              <a:t>July </a:t>
            </a:r>
            <a:r>
              <a:rPr lang="en-US" sz="2000" b="1" dirty="0" smtClean="0">
                <a:solidFill>
                  <a:srgbClr val="FF0000"/>
                </a:solidFill>
              </a:rPr>
              <a:t>2016</a:t>
            </a:r>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820</Words>
  <Application>Microsoft Office PowerPoint</Application>
  <PresentationFormat>Bildschirmpräsentation (4:3)</PresentationFormat>
  <Paragraphs>155</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117</cp:revision>
  <cp:lastPrinted>1998-02-10T13:28:06Z</cp:lastPrinted>
  <dcterms:created xsi:type="dcterms:W3CDTF">2012-11-14T22:04:21Z</dcterms:created>
  <dcterms:modified xsi:type="dcterms:W3CDTF">2016-01-21T19:49:36Z</dcterms:modified>
</cp:coreProperties>
</file>