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56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802.15-14-0155-05-003d_Time_Planning_for_the_Task_Group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March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a:t>
            </a:r>
            <a:r>
              <a:rPr lang="en-US" sz="1600" smtClean="0">
                <a:solidFill>
                  <a:schemeClr val="tx2"/>
                </a:solidFill>
              </a:rPr>
              <a:t>14/0155r5</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smtClean="0">
                <a:solidFill>
                  <a:srgbClr val="FF0000"/>
                </a:solidFill>
              </a:rPr>
              <a:t>March 2016</a:t>
            </a:r>
            <a:endParaRPr lang="de-DE" sz="2000" b="1" dirty="0" smtClean="0">
              <a:solidFill>
                <a:srgbClr val="FF0000"/>
              </a:solidFill>
            </a:endParaRP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solidFill>
                  <a:srgbClr val="FF0000"/>
                </a:solidFill>
              </a:rPr>
              <a:t>March</a:t>
            </a:r>
            <a:r>
              <a:rPr lang="de-DE" sz="2000" b="1" dirty="0" smtClean="0">
                <a:solidFill>
                  <a:srgbClr val="FF0000"/>
                </a:solidFill>
              </a:rPr>
              <a:t> 2017</a:t>
            </a:r>
            <a:endParaRPr lang="de-DE" sz="2000" dirty="0" smtClean="0">
              <a:solidFill>
                <a:srgbClr val="FF0000"/>
              </a:solidFill>
            </a:endParaRPr>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333756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611373"/>
                <a:gridCol w="329142"/>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244363" y="1681655"/>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06420"/>
                <a:gridCol w="534095"/>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r>
                        <a:rPr lang="de-DE" dirty="0" smtClean="0"/>
                        <a:t>X</a:t>
                      </a:r>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6">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800" dirty="0"/>
                    </a:p>
                  </a:txBody>
                  <a:tcPr>
                    <a:no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X</a:t>
                      </a:r>
                    </a:p>
                    <a:p>
                      <a:endParaRPr lang="de-DE" dirty="0"/>
                    </a:p>
                  </a:txBody>
                  <a:tcPr>
                    <a:solidFill>
                      <a:srgbClr val="FF0000"/>
                    </a:solidFill>
                  </a:tcPr>
                </a:tc>
                <a:tc>
                  <a:txBody>
                    <a:bodyPr/>
                    <a:lstStyle/>
                    <a:p>
                      <a:endParaRPr lang="de-DE" dirty="0"/>
                    </a:p>
                  </a:txBody>
                  <a:tcPr>
                    <a:no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000000"/>
                          </a:solidFill>
                          <a:effectLst/>
                          <a:uLnTx/>
                          <a:uFillTx/>
                          <a:latin typeface="+mn-lt"/>
                          <a:ea typeface="+mn-ea"/>
                          <a:cs typeface="+mn-cs"/>
                        </a:rPr>
                        <a:t>11/17?</a:t>
                      </a:r>
                      <a:endParaRPr kumimoji="0" lang="de-DE" sz="1200" b="0" i="0" u="none" strike="noStrike" kern="1200" cap="none" spc="0" normalizeH="0" baseline="0" noProof="0" dirty="0" smtClean="0">
                        <a:ln>
                          <a:noFill/>
                        </a:ln>
                        <a:solidFill>
                          <a:srgbClr val="000000"/>
                        </a:solidFill>
                        <a:effectLst/>
                        <a:uLnTx/>
                        <a:uFillTx/>
                        <a:latin typeface="+mn-lt"/>
                        <a:ea typeface="+mn-ea"/>
                        <a:cs typeface="+mn-cs"/>
                      </a:endParaRPr>
                    </a:p>
                  </a:txBody>
                  <a:tcPr>
                    <a:no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September 2014</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solidFill>
                  <a:srgbClr val="FF0000"/>
                </a:solidFill>
              </a:rPr>
              <a:t>March </a:t>
            </a:r>
            <a:r>
              <a:rPr lang="en-US" sz="2000" b="1" dirty="0" smtClean="0">
                <a:solidFill>
                  <a:srgbClr val="FF0000"/>
                </a:solidFill>
              </a:rPr>
              <a:t>2015</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solidFill>
                  <a:srgbClr val="FF0000"/>
                </a:solidFill>
              </a:rPr>
              <a:t>July  </a:t>
            </a:r>
            <a:r>
              <a:rPr lang="en-US" sz="2000" b="1" dirty="0" smtClean="0">
                <a:solidFill>
                  <a:srgbClr val="FF0000"/>
                </a:solidFill>
              </a:rPr>
              <a:t>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solidFill>
                  <a:srgbClr val="FF0000"/>
                </a:solidFill>
              </a:rPr>
              <a:t>September </a:t>
            </a:r>
            <a:r>
              <a:rPr lang="en-US" sz="2000" b="1" dirty="0" smtClean="0">
                <a:solidFill>
                  <a:srgbClr val="FF0000"/>
                </a:solidFill>
              </a:rPr>
              <a:t>2015</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 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a:t>
            </a:r>
            <a:r>
              <a:rPr lang="en-US" sz="2000" dirty="0" smtClean="0"/>
              <a:t>ECD: </a:t>
            </a:r>
            <a:r>
              <a:rPr lang="en-US" sz="2000" b="1" dirty="0" smtClean="0">
                <a:solidFill>
                  <a:srgbClr val="FF0000"/>
                </a:solidFill>
              </a:rPr>
              <a:t>March </a:t>
            </a:r>
            <a:r>
              <a:rPr lang="en-US" sz="2000" b="1" dirty="0" smtClean="0">
                <a:solidFill>
                  <a:srgbClr val="FF0000"/>
                </a:solidFill>
              </a:rPr>
              <a:t>2015</a:t>
            </a:r>
          </a:p>
          <a:p>
            <a:r>
              <a:rPr lang="en-US" sz="2000" dirty="0" smtClean="0"/>
              <a:t>Proposal to finalize </a:t>
            </a:r>
            <a:r>
              <a:rPr lang="en-US" sz="2000" dirty="0" smtClean="0"/>
              <a:t>ECD: </a:t>
            </a:r>
            <a:r>
              <a:rPr lang="en-US" sz="2000" b="1" dirty="0" smtClean="0">
                <a:solidFill>
                  <a:srgbClr val="FF0000"/>
                </a:solidFill>
              </a:rPr>
              <a:t>September </a:t>
            </a:r>
            <a:r>
              <a:rPr lang="en-US" sz="2000" b="1" dirty="0" smtClean="0">
                <a:solidFill>
                  <a:srgbClr val="FF0000"/>
                </a:solidFill>
              </a:rPr>
              <a:t>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a:t>
            </a:r>
            <a:r>
              <a:rPr lang="en-US" sz="2000" dirty="0" smtClean="0"/>
              <a:t>to start on the </a:t>
            </a:r>
            <a:r>
              <a:rPr lang="en-US" sz="2000" dirty="0" err="1" smtClean="0"/>
              <a:t>CfP</a:t>
            </a:r>
            <a:r>
              <a:rPr lang="en-US" sz="2000" dirty="0" smtClean="0"/>
              <a:t>: </a:t>
            </a:r>
            <a:r>
              <a:rPr lang="en-US" sz="2000" b="1" dirty="0" smtClean="0">
                <a:solidFill>
                  <a:srgbClr val="FF0000"/>
                </a:solidFill>
              </a:rPr>
              <a:t>July</a:t>
            </a:r>
            <a:r>
              <a:rPr lang="en-US" sz="2000" b="1" dirty="0" smtClean="0">
                <a:solidFill>
                  <a:srgbClr val="FF0000"/>
                </a:solidFill>
              </a:rPr>
              <a:t> </a:t>
            </a:r>
            <a:r>
              <a:rPr lang="en-US" sz="2000" b="1" dirty="0" smtClean="0">
                <a:solidFill>
                  <a:srgbClr val="FF0000"/>
                </a:solidFill>
              </a:rPr>
              <a:t>2015</a:t>
            </a:r>
          </a:p>
          <a:p>
            <a:r>
              <a:rPr lang="en-US" sz="2000" dirty="0" smtClean="0"/>
              <a:t>Proposal to finalize the  </a:t>
            </a:r>
            <a:r>
              <a:rPr lang="en-US" sz="2000" dirty="0" err="1" smtClean="0"/>
              <a:t>CfP</a:t>
            </a:r>
            <a:r>
              <a:rPr lang="en-US" sz="2000" dirty="0" smtClean="0"/>
              <a:t> </a:t>
            </a:r>
            <a:r>
              <a:rPr lang="en-US" sz="2000" dirty="0" smtClean="0"/>
              <a:t>: </a:t>
            </a:r>
            <a:r>
              <a:rPr lang="en-US" sz="2000" b="1" dirty="0" smtClean="0">
                <a:solidFill>
                  <a:srgbClr val="FF0000"/>
                </a:solidFill>
              </a:rPr>
              <a:t>September </a:t>
            </a:r>
            <a:r>
              <a:rPr lang="en-US" sz="2000" b="1" dirty="0" smtClean="0">
                <a:solidFill>
                  <a:srgbClr val="FF0000"/>
                </a:solidFill>
              </a:rPr>
              <a:t>2015</a:t>
            </a:r>
          </a:p>
          <a:p>
            <a:r>
              <a:rPr lang="en-US" sz="2000" dirty="0" smtClean="0"/>
              <a:t>Suggested date for presenting </a:t>
            </a:r>
            <a:r>
              <a:rPr lang="en-US" sz="2000" dirty="0" smtClean="0"/>
              <a:t> of first proposals</a:t>
            </a:r>
            <a:r>
              <a:rPr lang="en-US" sz="2000" dirty="0" smtClean="0"/>
              <a:t>: </a:t>
            </a:r>
            <a:r>
              <a:rPr lang="en-US" sz="2000" b="1" dirty="0" smtClean="0">
                <a:solidFill>
                  <a:srgbClr val="FF0000"/>
                </a:solidFill>
              </a:rPr>
              <a:t>November</a:t>
            </a:r>
            <a:r>
              <a:rPr lang="en-US" sz="2000" b="1" dirty="0" smtClean="0">
                <a:solidFill>
                  <a:srgbClr val="FF0000"/>
                </a:solidFill>
              </a:rPr>
              <a:t> </a:t>
            </a:r>
            <a:r>
              <a:rPr lang="en-US" sz="2000" b="1" dirty="0" smtClean="0">
                <a:solidFill>
                  <a:srgbClr val="FF0000"/>
                </a:solidFill>
              </a:rPr>
              <a:t>2015</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821</Words>
  <Application>Microsoft Office PowerPoint</Application>
  <PresentationFormat>Bildschirmpräsentation (4:3)</PresentationFormat>
  <Paragraphs>154</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110</cp:revision>
  <cp:lastPrinted>1998-02-10T13:28:06Z</cp:lastPrinted>
  <dcterms:created xsi:type="dcterms:W3CDTF">2012-11-14T22:04:21Z</dcterms:created>
  <dcterms:modified xsi:type="dcterms:W3CDTF">2015-03-12T10:09:49Z</dcterms:modified>
</cp:coreProperties>
</file>