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56" r:id="rId3"/>
    <p:sldId id="257" r:id="rId4"/>
    <p:sldId id="265" r:id="rId5"/>
    <p:sldId id="274" r:id="rId6"/>
    <p:sldId id="276" r:id="rId7"/>
    <p:sldId id="269" r:id="rId8"/>
    <p:sldId id="277"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86095" autoAdjust="0"/>
  </p:normalViewPr>
  <p:slideViewPr>
    <p:cSldViewPr>
      <p:cViewPr>
        <p:scale>
          <a:sx n="70" d="100"/>
          <a:sy n="70" d="100"/>
        </p:scale>
        <p:origin x="2064" y="197"/>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January 2014</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p>
        </p:txBody>
      </p:sp>
      <p:sp>
        <p:nvSpPr>
          <p:cNvPr id="11267" name="Rectangle 3"/>
          <p:cNvSpPr>
            <a:spLocks noGrp="1" noChangeArrowheads="1"/>
          </p:cNvSpPr>
          <p:nvPr>
            <p:ph type="dt" sz="quarter"/>
          </p:nvPr>
        </p:nvSpPr>
        <p:spPr>
          <a:noFill/>
        </p:spPr>
        <p:txBody>
          <a:bodyPr/>
          <a:lstStyle/>
          <a:p>
            <a:r>
              <a:rPr lang="en-US" dirty="0" smtClean="0">
                <a:latin typeface="Times New Roman" pitchFamily="18" charset="0"/>
                <a:ea typeface="Arial Unicode MS" pitchFamily="34" charset="-128"/>
                <a:cs typeface="Arial Unicode MS" pitchFamily="34" charset="-128"/>
              </a:rPr>
              <a:t>January 2014</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15-14-0149-00-0000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2014</a:t>
            </a:r>
            <a:endParaRPr lang="en-US" dirty="0" smtClean="0"/>
          </a:p>
        </p:txBody>
      </p:sp>
      <p:sp>
        <p:nvSpPr>
          <p:cNvPr id="5" name="Footer Placeholder 4"/>
          <p:cNvSpPr>
            <a:spLocks noGrp="1"/>
          </p:cNvSpPr>
          <p:nvPr>
            <p:ph type="ftr" idx="11"/>
          </p:nvPr>
        </p:nvSpPr>
        <p:spPr/>
        <p:txBody>
          <a:bodyPr/>
          <a:lstStyle/>
          <a:p>
            <a:pPr>
              <a:defRPr/>
            </a:pPr>
            <a:r>
              <a:rPr lang="en-GB" smtClean="0"/>
              <a:t>Ben Rolfe (BCA), 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a:t>
            </a:r>
            <a:r>
              <a:rPr lang="en-US" altLang="ko-KR" sz="1600" dirty="0" smtClean="0">
                <a:solidFill>
                  <a:schemeClr val="tx1"/>
                </a:solidFill>
                <a:ea typeface="굴림" pitchFamily="50" charset="-127"/>
              </a:rPr>
              <a:t>Report </a:t>
            </a:r>
            <a:r>
              <a:rPr lang="en-US" altLang="ko-KR" sz="1600" dirty="0" smtClean="0">
                <a:solidFill>
                  <a:schemeClr val="tx1"/>
                </a:solidFill>
                <a:ea typeface="굴림" pitchFamily="50" charset="-127"/>
              </a:rPr>
              <a:t>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a:t>
            </a:r>
            <a:r>
              <a:rPr lang="en-US" altLang="ko-KR" sz="1600" dirty="0" smtClean="0">
                <a:solidFill>
                  <a:schemeClr val="tx1"/>
                </a:solidFill>
                <a:ea typeface="굴림" pitchFamily="50" charset="-127"/>
              </a:rPr>
              <a:t>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a:solidFill>
                  <a:srgbClr val="000000"/>
                </a:solidFill>
                <a:latin typeface="Times New Roman" pitchFamily="16" charset="0"/>
                <a:ea typeface="MS Gothic" charset="-128"/>
                <a:cs typeface="Arial Unicode MS" charset="0"/>
              </a:rPr>
              <a:t>11-14/317</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Ben Rolfe (BCA), Jon Rosdahl, CSR</a:t>
            </a:r>
            <a:endParaRPr lang="en-GB" smtClean="0"/>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March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2014-03-16</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70" name="Document" r:id="rId4" imgW="8257888" imgH="2948721" progId="Word.Document.8">
                  <p:embed/>
                </p:oleObj>
              </mc:Choice>
              <mc:Fallback>
                <p:oleObj name="Document" r:id="rId4" imgW="8257888" imgH="2948721" progId="Word.Document.8">
                  <p:embed/>
                  <p:pic>
                    <p:nvPicPr>
                      <p:cNvPr id="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Ben Rolfe (BCA), Jon Rosdahl, CSR</a:t>
            </a:r>
            <a:endParaRPr lang="en-GB" smtClean="0"/>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a:t>
            </a:r>
            <a:r>
              <a:rPr lang="en-GB" dirty="0" smtClean="0"/>
              <a:t>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a:t>
            </a:r>
            <a:r>
              <a:rPr lang="en-GB" dirty="0" smtClean="0"/>
              <a:t>802.11 </a:t>
            </a:r>
            <a:r>
              <a:rPr lang="en-GB" dirty="0" smtClean="0"/>
              <a:t>doc: </a:t>
            </a:r>
            <a:r>
              <a:rPr lang="en-US" dirty="0" smtClean="0"/>
              <a:t>11-14/317</a:t>
            </a: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Ben Rolfe (BCA), Jon Rosdahl, CSR</a:t>
            </a:r>
            <a:endParaRPr lang="en-GB" smtClean="0"/>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a:t>Oct 31, 2013 – $409,466.33</a:t>
            </a:r>
          </a:p>
          <a:p>
            <a:pPr lvl="1" defTabSz="914400" eaLnBrk="1" hangingPunct="1">
              <a:lnSpc>
                <a:spcPct val="90000"/>
              </a:lnSpc>
              <a:tabLst>
                <a:tab pos="7372350" algn="r"/>
              </a:tabLst>
            </a:pPr>
            <a:r>
              <a:rPr lang="en-US" sz="1600" dirty="0"/>
              <a:t>IEEE account:  $364,804.12 + $80.96 = $364,885.08</a:t>
            </a:r>
          </a:p>
          <a:p>
            <a:pPr lvl="1" defTabSz="914400" eaLnBrk="1" hangingPunct="1">
              <a:lnSpc>
                <a:spcPct val="90000"/>
              </a:lnSpc>
              <a:tabLst>
                <a:tab pos="7372350" algn="r"/>
              </a:tabLst>
            </a:pPr>
            <a:r>
              <a:rPr lang="en-US" sz="1600" dirty="0"/>
              <a:t>Face-to-Face:      $44,620.25 – 39 + 9600 – 147.75 = $</a:t>
            </a:r>
            <a:r>
              <a:rPr lang="en-US" sz="1600" dirty="0" smtClean="0"/>
              <a:t>54,033.50</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Dec </a:t>
            </a:r>
            <a:r>
              <a:rPr lang="en-US" dirty="0" smtClean="0"/>
              <a:t>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83.67 + 80.99 + 21,515 -25   =  $386,539.74</a:t>
            </a:r>
          </a:p>
          <a:p>
            <a:pPr lvl="1" defTabSz="914400" eaLnBrk="1" hangingPunct="1">
              <a:lnSpc>
                <a:spcPct val="90000"/>
              </a:lnSpc>
              <a:tabLst>
                <a:tab pos="7372350" algn="r"/>
              </a:tabLst>
            </a:pPr>
            <a:r>
              <a:rPr lang="en-US" sz="1600" dirty="0" smtClean="0"/>
              <a:t>Face-to-Face:     $44,581.25 + 95,700 – 32,306.83 +104,850 – 10,836.33 = $211,440.34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$386,716.24</a:t>
            </a:r>
            <a:endParaRPr lang="en-US" sz="1600" dirty="0"/>
          </a:p>
          <a:p>
            <a:pPr lvl="1" defTabSz="914400" eaLnBrk="1" hangingPunct="1">
              <a:lnSpc>
                <a:spcPct val="90000"/>
              </a:lnSpc>
              <a:tabLst>
                <a:tab pos="7372350" algn="r"/>
              </a:tabLst>
            </a:pPr>
            <a:r>
              <a:rPr lang="en-US" sz="1600" dirty="0"/>
              <a:t>Face-to-Face: </a:t>
            </a:r>
            <a:r>
              <a:rPr lang="en-US" sz="1600" dirty="0" smtClean="0"/>
              <a:t>211,440.34 - 211,440.34 + 90,600.00 - 46,283.81 </a:t>
            </a:r>
            <a:r>
              <a:rPr lang="en-US" sz="1600" dirty="0"/>
              <a:t>+ 650 - 210,880.39 = 45,526.14</a:t>
            </a:r>
            <a:endParaRPr lang="en-US"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Ben Rolfe (BCA), Jon Rosdahl, CSR</a:t>
            </a:r>
            <a:endParaRPr lang="en-GB" smtClean="0"/>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Surplus 					$19,199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was returned to sponsor</a:t>
            </a:r>
          </a:p>
          <a:p>
            <a:endParaRPr lang="en-US" sz="1600" dirty="0">
              <a:solidFill>
                <a:schemeClr val="tx1"/>
              </a:solidFill>
            </a:endParaRPr>
          </a:p>
          <a:p>
            <a:r>
              <a:rPr lang="en-US" sz="1800" b="1" dirty="0" smtClean="0">
                <a:solidFill>
                  <a:schemeClr val="tx1"/>
                </a:solidFill>
              </a:rPr>
              <a:t>Net cost to 802.15/11 = $25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March 2014</a:t>
            </a:r>
            <a:endParaRPr lang="en-GB" dirty="0"/>
          </a:p>
        </p:txBody>
      </p:sp>
      <p:sp>
        <p:nvSpPr>
          <p:cNvPr id="3" name="Footer Placeholder 2"/>
          <p:cNvSpPr>
            <a:spLocks noGrp="1"/>
          </p:cNvSpPr>
          <p:nvPr>
            <p:ph type="ftr" idx="11"/>
          </p:nvPr>
        </p:nvSpPr>
        <p:spPr/>
        <p:txBody>
          <a:bodyPr/>
          <a:lstStyle/>
          <a:p>
            <a:pPr>
              <a:defRPr/>
            </a:pPr>
            <a:r>
              <a:rPr lang="en-GB" smtClean="0"/>
              <a:t>Ben Rolfe (BCA), 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294,150.00</a:t>
            </a:r>
            <a:endParaRPr lang="en-US" sz="1600" b="1"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8,738.60</a:t>
            </a:r>
            <a:endParaRPr lang="en-US" sz="1400"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302,286.75</a:t>
            </a:r>
            <a:endParaRPr lang="en-US" sz="16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19,200.06</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16,712.56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a:t>
            </a:r>
            <a:r>
              <a:rPr lang="en-US" sz="1400" dirty="0">
                <a:solidFill>
                  <a:schemeClr val="tx1"/>
                </a:solidFill>
                <a:ea typeface="MS PGothic" pitchFamily="34" charset="-128"/>
              </a:rPr>
              <a:t>	$</a:t>
            </a:r>
            <a:r>
              <a:rPr lang="en-US" sz="1400" dirty="0" smtClean="0">
                <a:solidFill>
                  <a:schemeClr val="tx1"/>
                </a:solidFill>
                <a:ea typeface="MS PGothic" pitchFamily="34" charset="-128"/>
              </a:rPr>
              <a:t>51,061.35</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129,456.46</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47,590.07</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33,673.00</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3,576.33</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smtClean="0">
                <a:solidFill>
                  <a:schemeClr val="tx1"/>
                </a:solidFill>
                <a:ea typeface="MS PGothic" pitchFamily="34" charset="-128"/>
              </a:rPr>
              <a:t>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1,016.92</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$(601.85)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086600" y="1312724"/>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March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Ben Rolfe (BCA), 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$25) </a:t>
            </a:r>
            <a:endParaRPr lang="en-US" sz="1400" dirty="0" smtClean="0"/>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Ben Rolfe (BCA), Jon </a:t>
            </a:r>
            <a:r>
              <a:rPr lang="en-GB" dirty="0" err="1" smtClean="0"/>
              <a:t>Rosdahl</a:t>
            </a:r>
            <a:r>
              <a:rPr lang="en-GB" dirty="0" smtClean="0"/>
              <a:t>,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913713"/>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a:t>
            </a:r>
            <a:r>
              <a:rPr lang="en-US" sz="1800" dirty="0" smtClean="0"/>
              <a:t>LA (</a:t>
            </a:r>
            <a:r>
              <a:rPr lang="en-US" sz="1800" dirty="0" smtClean="0">
                <a:solidFill>
                  <a:srgbClr val="FF0000"/>
                </a:solidFill>
              </a:rPr>
              <a:t>$</a:t>
            </a:r>
            <a:r>
              <a:rPr lang="en-US" sz="1800" b="1" dirty="0">
                <a:solidFill>
                  <a:srgbClr val="FF0000"/>
                </a:solidFill>
                <a:ea typeface="MS PGothic" pitchFamily="34" charset="-128"/>
              </a:rPr>
              <a:t> 9,313.00</a:t>
            </a:r>
            <a:r>
              <a:rPr lang="en-US" sz="1800" dirty="0" smtClean="0"/>
              <a:t> , </a:t>
            </a:r>
            <a:r>
              <a:rPr lang="en-US" sz="1800" b="1" dirty="0" smtClean="0">
                <a:solidFill>
                  <a:srgbClr val="FF0000"/>
                </a:solidFill>
                <a:ea typeface="MS PGothic" pitchFamily="34" charset="-128"/>
              </a:rPr>
              <a:t>$601.85</a:t>
            </a:r>
            <a:r>
              <a:rPr lang="en-US" sz="1800" dirty="0" smtClean="0"/>
              <a:t>)</a:t>
            </a:r>
            <a:endParaRPr lang="en-US" sz="1800"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5328</TotalTime>
  <Words>857</Words>
  <Application>Microsoft Office PowerPoint</Application>
  <PresentationFormat>On-screen Show (4:3)</PresentationFormat>
  <Paragraphs>191</Paragraphs>
  <Slides>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March 2014</vt:lpstr>
      <vt:lpstr>Abstract</vt:lpstr>
      <vt:lpstr>Treasury Net Worth (Unaudited)</vt:lpstr>
      <vt:lpstr>Nanjing, China – Sept 2013</vt:lpstr>
      <vt:lpstr> Century City, CA - January 2014</vt:lpstr>
      <vt:lpstr>Historical Attendance</vt:lpstr>
      <vt:lpstr>Historical Attendance</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2014</dc:title>
  <dc:creator>Jon Rosdahl</dc:creator>
  <cp:keywords>March 2014</cp:keywords>
  <dc:description>Ben Rolfe (BCA); Jon Rosdahl (CSR)</dc:description>
  <cp:lastModifiedBy>Benjamin Rolfe</cp:lastModifiedBy>
  <cp:revision>100</cp:revision>
  <cp:lastPrinted>1601-01-01T00:00:00Z</cp:lastPrinted>
  <dcterms:created xsi:type="dcterms:W3CDTF">2012-05-13T15:07:35Z</dcterms:created>
  <dcterms:modified xsi:type="dcterms:W3CDTF">2014-03-16T07:39:24Z</dcterms:modified>
</cp:coreProperties>
</file>