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73" r:id="rId4"/>
    <p:sldId id="266" r:id="rId5"/>
    <p:sldId id="267" r:id="rId6"/>
    <p:sldId id="268" r:id="rId7"/>
    <p:sldId id="269" r:id="rId8"/>
    <p:sldId id="270" r:id="rId9"/>
    <p:sldId id="271" r:id="rId10"/>
    <p:sldId id="27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99" d="100"/>
          <a:sy n="99" d="100"/>
        </p:scale>
        <p:origin x="-2320" y="-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4</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4</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5</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5</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14-0146-</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eee802.org/Mike_Spring_Article_on_Stds_Proces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15-14-0119-02)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a:t>Tuesday 18 Mar, AM1: 802.15.4 revision review of resolutions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Thursday </a:t>
            </a:r>
            <a:r>
              <a:rPr lang="en-US" sz="2000" b="1" dirty="0"/>
              <a:t>20 Mar, AM2: 802.15.4 Revision drafting </a:t>
            </a:r>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Wingdings" charset="2"/>
              <a:buChar char="q"/>
            </a:pPr>
            <a:r>
              <a:rPr lang="en-US" sz="2000" b="1" dirty="0"/>
              <a:t>IEEE 802.15.4 Performance In Heavily Loaded Mixed Protocol Environments</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763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Tuesday </a:t>
            </a:r>
            <a:r>
              <a:rPr lang="en-US" sz="2000" b="1" dirty="0"/>
              <a:t>18 Mar, AM1: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timing issues and resolutions,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a:t>
            </a:r>
            <a:r>
              <a:rPr lang="en-US" sz="2000" b="1" dirty="0">
                <a:solidFill>
                  <a:srgbClr val="000000"/>
                </a:solidFill>
                <a:latin typeface="+mj-lt"/>
                <a:ea typeface="Lucida Grande"/>
                <a:cs typeface="Lucida Grande"/>
              </a:rPr>
              <a:t>15-12-667 corrigenda</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a:solidFill>
                  <a:srgbClr val="000000"/>
                </a:solidFill>
                <a:latin typeface="+mj-lt"/>
                <a:ea typeface="Lucida Grande"/>
                <a:cs typeface="Lucida Grande"/>
              </a:rPr>
              <a:t>approved amendments,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TG28 changes</a:t>
            </a:r>
          </a:p>
          <a:p>
            <a:pPr marL="342900" indent="-342900">
              <a:buClr>
                <a:srgbClr val="FF0000"/>
              </a:buClr>
              <a:buFont typeface="Wingdings" charset="2"/>
              <a:buChar char="q"/>
            </a:pPr>
            <a:r>
              <a:rPr lang="en-US" sz="2000" b="1" dirty="0" smtClean="0"/>
              <a:t>Thursday </a:t>
            </a:r>
            <a:r>
              <a:rPr lang="en-US" sz="2000" b="1" dirty="0"/>
              <a:t>20 Mar, AM1: </a:t>
            </a:r>
            <a:endParaRPr lang="en-US" sz="2000" b="1" dirty="0" smtClean="0"/>
          </a:p>
          <a:p>
            <a:pPr marL="800100" lvl="1" indent="-342900">
              <a:buClr>
                <a:srgbClr val="FF0000"/>
              </a:buClr>
              <a:buFont typeface="Wingdings" charset="2"/>
              <a:buChar char="q"/>
            </a:pPr>
            <a:r>
              <a:rPr lang="en-US" sz="2000" b="1" dirty="0" smtClean="0"/>
              <a:t>Review </a:t>
            </a:r>
            <a:r>
              <a:rPr lang="en-US" sz="2000" b="1" dirty="0"/>
              <a:t>PHY clause 8, 9 rollup (including 4m &amp; 4p</a:t>
            </a:r>
            <a:r>
              <a:rPr lang="en-US" sz="2000" b="1" dirty="0" smtClean="0"/>
              <a:t>)</a:t>
            </a:r>
            <a:endParaRPr lang="en-US" sz="2000" dirty="0" smtClean="0"/>
          </a:p>
          <a:p>
            <a:pPr marL="800100" lvl="1" indent="-342900">
              <a:buClr>
                <a:srgbClr val="FF0000"/>
              </a:buClr>
              <a:buFont typeface="Wingdings" charset="2"/>
              <a:buChar char="q"/>
            </a:pPr>
            <a:r>
              <a:rPr lang="en-US" sz="2000" b="1" dirty="0" smtClean="0"/>
              <a:t>discuss </a:t>
            </a:r>
            <a:r>
              <a:rPr lang="en-US" sz="2000" b="1" dirty="0" err="1"/>
              <a:t>macFrameCounter</a:t>
            </a:r>
            <a:r>
              <a:rPr lang="en-US" sz="2000" b="1" dirty="0"/>
              <a:t> issue (15-14-0065-02, slides 7 - 10)</a:t>
            </a:r>
            <a:r>
              <a:rPr lang="en-US" sz="2000" dirty="0"/>
              <a:t>  </a:t>
            </a:r>
            <a:endParaRPr lang="en-US" sz="2000" dirty="0" smtClean="0"/>
          </a:p>
          <a:p>
            <a:pPr marL="342900" indent="-342900">
              <a:buClr>
                <a:srgbClr val="FF0000"/>
              </a:buClr>
              <a:buFont typeface="Wingdings" charset="2"/>
              <a:buChar char="q"/>
            </a:pPr>
            <a:r>
              <a:rPr lang="en-US" sz="2000" b="1" dirty="0" smtClean="0"/>
              <a:t>Thursday </a:t>
            </a:r>
            <a:r>
              <a:rPr lang="en-US" sz="2000" b="1" dirty="0"/>
              <a:t>20 Mar, AM2: </a:t>
            </a:r>
            <a:endParaRPr lang="en-US" sz="2000" b="1" dirty="0" smtClean="0"/>
          </a:p>
          <a:p>
            <a:pPr marL="800100" lvl="1" indent="-342900">
              <a:buClr>
                <a:srgbClr val="FF0000"/>
              </a:buClr>
              <a:buFont typeface="Wingdings" charset="2"/>
              <a:buChar char="q"/>
            </a:pPr>
            <a:r>
              <a:rPr lang="en-US" sz="2000" b="1" dirty="0" smtClean="0"/>
              <a:t>802.15.4 </a:t>
            </a:r>
            <a:r>
              <a:rPr lang="en-US" sz="2000" b="1" dirty="0"/>
              <a:t>Revision </a:t>
            </a:r>
            <a:r>
              <a:rPr lang="en-US" sz="2000" b="1" dirty="0" smtClean="0"/>
              <a:t>drafting: finish issue resolution and project schedule</a:t>
            </a:r>
          </a:p>
          <a:p>
            <a:pPr marL="800100" lvl="1" indent="-342900">
              <a:buClr>
                <a:srgbClr val="FF0000"/>
              </a:buClr>
              <a:buFont typeface="Wingdings" charset="2"/>
              <a:buChar char="q"/>
            </a:pPr>
            <a:r>
              <a:rPr lang="en-US" sz="2000" b="1" dirty="0" smtClean="0"/>
              <a:t>Operation Manual Changes (15-14-0158-00)</a:t>
            </a:r>
            <a:r>
              <a:rPr lang="en-US" sz="2000" b="1" dirty="0" smtClean="0"/>
              <a:t> </a:t>
            </a:r>
            <a:endParaRPr lang="en-US" sz="2000"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4</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5</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5</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6</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20140</TotalTime>
  <Words>1045</Words>
  <Application>Microsoft Macintosh PowerPoint</Application>
  <PresentationFormat>On-screen Show (4:3)</PresentationFormat>
  <Paragraphs>170</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Meeting Goals (Agenda 15-14-0119-02)</vt:lpstr>
      <vt:lpstr>SC Maintenance Details</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Beijing</dc:title>
  <dc:subject>IEEE 802.15 &lt;SC Opening Report&gt;</dc:subject>
  <dc:creator>Pat Kinney</dc:creator>
  <cp:keywords/>
  <dc:description>&lt;15-14-0146-01-0mag&gt;</dc:description>
  <cp:lastModifiedBy>Pat Kinney</cp:lastModifiedBy>
  <cp:revision>499</cp:revision>
  <cp:lastPrinted>1998-02-10T13:28:06Z</cp:lastPrinted>
  <dcterms:created xsi:type="dcterms:W3CDTF">2009-07-12T16:25:16Z</dcterms:created>
  <dcterms:modified xsi:type="dcterms:W3CDTF">2014-03-17T00:52:18Z</dcterms:modified>
  <cp:category/>
</cp:coreProperties>
</file>