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59" r:id="rId2"/>
    <p:sldId id="264" r:id="rId3"/>
    <p:sldId id="273" r:id="rId4"/>
    <p:sldId id="266" r:id="rId5"/>
    <p:sldId id="267" r:id="rId6"/>
    <p:sldId id="268" r:id="rId7"/>
    <p:sldId id="269" r:id="rId8"/>
    <p:sldId id="270" r:id="rId9"/>
    <p:sldId id="271" r:id="rId10"/>
    <p:sldId id="272"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p:scale>
          <a:sx n="99" d="100"/>
          <a:sy n="99" d="100"/>
        </p:scale>
        <p:origin x="-2664" y="-5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4</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4</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5</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5</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8</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8</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10</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10</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&lt;March 2014&gt;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14-</a:t>
            </a:r>
            <a:r>
              <a:rPr lang="en-US" b="1" dirty="0" smtClean="0"/>
              <a:t>0146-</a:t>
            </a:r>
            <a:r>
              <a:rPr lang="en-US" b="1" dirty="0" smtClean="0"/>
              <a:t>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hyperlink" Target="http://ieee802.org/Mike_Spring_Article_on_Stds_Process.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March</a:t>
            </a:r>
            <a:r>
              <a:rPr lang="en-US" sz="1600" dirty="0" smtClean="0">
                <a:solidFill>
                  <a:srgbClr val="FF0000"/>
                </a:solidFill>
                <a:latin typeface="Times New Roman" pitchFamily="18" charset="0"/>
                <a:ea typeface="ＭＳ Ｐゴシック" pitchFamily="-65" charset="-128"/>
                <a:cs typeface="+mn-cs"/>
              </a:rPr>
              <a:t> </a:t>
            </a:r>
            <a:r>
              <a:rPr lang="en-US" sz="1600" dirty="0" smtClean="0">
                <a:solidFill>
                  <a:srgbClr val="FF0000"/>
                </a:solidFill>
                <a:latin typeface="Times New Roman" pitchFamily="18" charset="0"/>
                <a:ea typeface="ＭＳ Ｐゴシック" pitchFamily="-65" charset="-128"/>
                <a:cs typeface="+mn-cs"/>
              </a:rPr>
              <a:t>2014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16</a:t>
            </a:r>
            <a:r>
              <a:rPr lang="en-US" sz="1600" dirty="0" smtClean="0">
                <a:solidFill>
                  <a:srgbClr val="FF0000"/>
                </a:solidFill>
                <a:latin typeface="Times New Roman" pitchFamily="18" charset="0"/>
                <a:ea typeface="ＭＳ Ｐゴシック" pitchFamily="-65" charset="-128"/>
                <a:cs typeface="+mn-cs"/>
              </a:rPr>
              <a:t> Mar2014</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a:t>
            </a:r>
            <a:r>
              <a:rPr lang="en-US" sz="1600" dirty="0">
                <a:latin typeface="Times New Roman" pitchFamily="18" charset="0"/>
                <a:ea typeface="ＭＳ Ｐゴシック" pitchFamily="-65" charset="-128"/>
                <a:cs typeface="+mn-cs"/>
              </a:rPr>
              <a:t>Opening Report for </a:t>
            </a:r>
            <a:r>
              <a:rPr lang="en-US" sz="1600" dirty="0" smtClean="0">
                <a:latin typeface="Times New Roman" pitchFamily="18" charset="0"/>
                <a:ea typeface="ＭＳ Ｐゴシック" pitchFamily="-65" charset="-128"/>
                <a:cs typeface="+mn-cs"/>
              </a:rPr>
              <a:t>March 2014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10</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10</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15-14-</a:t>
            </a:r>
            <a:r>
              <a:rPr lang="en-US" sz="2800" dirty="0" smtClean="0">
                <a:latin typeface="Times New Roman" charset="0"/>
                <a:ea typeface="ＭＳ Ｐゴシック" charset="0"/>
                <a:cs typeface="ＭＳ Ｐゴシック" charset="0"/>
              </a:rPr>
              <a:t>0119-02)</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828800"/>
            <a:ext cx="87630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800100" lvl="1" indent="-342900">
              <a:buClr>
                <a:srgbClr val="FF0000"/>
              </a:buClr>
              <a:buFont typeface="Wingdings" charset="2"/>
              <a:buChar char="q"/>
            </a:pPr>
            <a:r>
              <a:rPr lang="en-US" sz="2000" b="1" dirty="0"/>
              <a:t>Tuesday 18 Mar, AM1: 802.15.4 revision review of resolutions </a:t>
            </a:r>
            <a:endParaRPr lang="en-US" sz="2000" dirty="0" smtClean="0"/>
          </a:p>
          <a:p>
            <a:pPr marL="800100" lvl="1" indent="-342900">
              <a:buClr>
                <a:srgbClr val="FF0000"/>
              </a:buClr>
              <a:buFont typeface="Wingdings" charset="2"/>
              <a:buChar char="q"/>
            </a:pPr>
            <a:r>
              <a:rPr lang="en-US" sz="2000" b="1" dirty="0" smtClean="0"/>
              <a:t>Thursday </a:t>
            </a:r>
            <a:r>
              <a:rPr lang="en-US" sz="2000" b="1" dirty="0"/>
              <a:t>20 Mar, AM1: 802.15.4 Revision drafting </a:t>
            </a:r>
            <a:r>
              <a:rPr lang="en-US" sz="2000" dirty="0"/>
              <a:t> </a:t>
            </a:r>
            <a:endParaRPr lang="en-US" sz="2000" dirty="0" smtClean="0"/>
          </a:p>
          <a:p>
            <a:pPr marL="800100" lvl="1" indent="-342900">
              <a:buClr>
                <a:srgbClr val="FF0000"/>
              </a:buClr>
              <a:buFont typeface="Wingdings" charset="2"/>
              <a:buChar char="q"/>
            </a:pPr>
            <a:r>
              <a:rPr lang="en-US" sz="2000" b="1" dirty="0" smtClean="0"/>
              <a:t>Thursday </a:t>
            </a:r>
            <a:r>
              <a:rPr lang="en-US" sz="2000" b="1" dirty="0"/>
              <a:t>20 Mar, AM2: 802.15.4 Revision drafting </a:t>
            </a:r>
            <a:endParaRPr lang="en-US" sz="2000" dirty="0" smtClean="0"/>
          </a:p>
          <a:p>
            <a:pPr marL="465138" lvl="1" indent="-457200">
              <a:buClr>
                <a:srgbClr val="FF0000"/>
              </a:buClr>
              <a:buFont typeface="Wingdings" charset="2"/>
              <a:buChar char="q"/>
            </a:pPr>
            <a:r>
              <a:rPr lang="en-US" sz="2800" b="1" dirty="0" smtClean="0"/>
              <a:t>SC WNG</a:t>
            </a:r>
          </a:p>
          <a:p>
            <a:pPr marL="914400" lvl="1" indent="-457200" eaLnBrk="0" fontAlgn="b" hangingPunct="0">
              <a:buClr>
                <a:srgbClr val="FF0000"/>
              </a:buClr>
              <a:buFont typeface="Wingdings" charset="2"/>
              <a:buChar char="q"/>
            </a:pPr>
            <a:r>
              <a:rPr lang="en-US" sz="2000" b="1" dirty="0"/>
              <a:t>IEEE 802.15.4 Performance In Heavily Loaded Mixed Protocol Environments</a:t>
            </a:r>
            <a:endParaRPr lang="en-US" sz="2000" b="1"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SC Maintenance Details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828800"/>
            <a:ext cx="87630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Tuesday </a:t>
            </a:r>
            <a:r>
              <a:rPr lang="en-US" sz="2000" b="1" dirty="0"/>
              <a:t>18 Mar, AM1: </a:t>
            </a:r>
            <a:endParaRPr lang="en-US" sz="2000" b="1" dirty="0" smtClean="0"/>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review </a:t>
            </a:r>
            <a:r>
              <a:rPr lang="en-US" sz="2000" b="1" dirty="0">
                <a:solidFill>
                  <a:srgbClr val="000000"/>
                </a:solidFill>
                <a:latin typeface="+mj-lt"/>
                <a:ea typeface="Lucida Grande"/>
                <a:cs typeface="Lucida Grande"/>
              </a:rPr>
              <a:t>timing issues and resolutions, </a:t>
            </a:r>
            <a:endParaRPr lang="en-US" sz="2000" b="1"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review </a:t>
            </a:r>
            <a:r>
              <a:rPr lang="en-US" sz="2000" b="1" dirty="0">
                <a:solidFill>
                  <a:srgbClr val="000000"/>
                </a:solidFill>
                <a:latin typeface="+mj-lt"/>
                <a:ea typeface="Lucida Grande"/>
                <a:cs typeface="Lucida Grande"/>
              </a:rPr>
              <a:t>15-12-667 corrigenda</a:t>
            </a:r>
            <a:r>
              <a:rPr lang="en-US" sz="2000" b="1" dirty="0" smtClean="0">
                <a:solidFill>
                  <a:srgbClr val="000000"/>
                </a:solidFill>
                <a:latin typeface="+mj-lt"/>
                <a:ea typeface="Lucida Grande"/>
                <a:cs typeface="Lucida Grande"/>
              </a:rPr>
              <a:t>,</a:t>
            </a: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 </a:t>
            </a:r>
            <a:r>
              <a:rPr lang="en-US" sz="2000" b="1" dirty="0">
                <a:solidFill>
                  <a:srgbClr val="000000"/>
                </a:solidFill>
                <a:latin typeface="+mj-lt"/>
                <a:ea typeface="Lucida Grande"/>
                <a:cs typeface="Lucida Grande"/>
              </a:rPr>
              <a:t>approved amendments, </a:t>
            </a:r>
            <a:endParaRPr lang="en-US" sz="2000" b="1"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TG28 changes</a:t>
            </a:r>
          </a:p>
          <a:p>
            <a:pPr marL="342900" indent="-342900">
              <a:buClr>
                <a:srgbClr val="FF0000"/>
              </a:buClr>
              <a:buFont typeface="Wingdings" charset="2"/>
              <a:buChar char="q"/>
            </a:pPr>
            <a:r>
              <a:rPr lang="en-US" sz="2000" b="1" dirty="0" smtClean="0"/>
              <a:t>Thursday </a:t>
            </a:r>
            <a:r>
              <a:rPr lang="en-US" sz="2000" b="1" dirty="0"/>
              <a:t>20 Mar, AM1: </a:t>
            </a:r>
            <a:endParaRPr lang="en-US" sz="2000" b="1" dirty="0" smtClean="0"/>
          </a:p>
          <a:p>
            <a:pPr marL="800100" lvl="1" indent="-342900">
              <a:buClr>
                <a:srgbClr val="FF0000"/>
              </a:buClr>
              <a:buFont typeface="Wingdings" charset="2"/>
              <a:buChar char="q"/>
            </a:pPr>
            <a:r>
              <a:rPr lang="en-US" sz="2000" b="1" dirty="0" smtClean="0"/>
              <a:t>Review </a:t>
            </a:r>
            <a:r>
              <a:rPr lang="en-US" sz="2000" b="1" dirty="0"/>
              <a:t>PHY clause 8, 9 rollup (including 4m &amp; 4p</a:t>
            </a:r>
            <a:r>
              <a:rPr lang="en-US" sz="2000" b="1" dirty="0" smtClean="0"/>
              <a:t>)</a:t>
            </a:r>
            <a:endParaRPr lang="en-US" sz="2000" dirty="0" smtClean="0"/>
          </a:p>
          <a:p>
            <a:pPr marL="800100" lvl="1" indent="-342900">
              <a:buClr>
                <a:srgbClr val="FF0000"/>
              </a:buClr>
              <a:buFont typeface="Wingdings" charset="2"/>
              <a:buChar char="q"/>
            </a:pPr>
            <a:r>
              <a:rPr lang="en-US" sz="2000" b="1" dirty="0" smtClean="0"/>
              <a:t>discuss </a:t>
            </a:r>
            <a:r>
              <a:rPr lang="en-US" sz="2000" b="1" dirty="0" err="1"/>
              <a:t>macFrameCounter</a:t>
            </a:r>
            <a:r>
              <a:rPr lang="en-US" sz="2000" b="1" dirty="0"/>
              <a:t> issue (15-14-0065-02, slides 7 - 10)</a:t>
            </a:r>
            <a:r>
              <a:rPr lang="en-US" sz="2000" dirty="0"/>
              <a:t>  </a:t>
            </a:r>
            <a:endParaRPr lang="en-US" sz="2000" dirty="0" smtClean="0"/>
          </a:p>
          <a:p>
            <a:pPr marL="342900" indent="-342900">
              <a:buClr>
                <a:srgbClr val="FF0000"/>
              </a:buClr>
              <a:buFont typeface="Wingdings" charset="2"/>
              <a:buChar char="q"/>
            </a:pPr>
            <a:r>
              <a:rPr lang="en-US" sz="2000" b="1" dirty="0" smtClean="0"/>
              <a:t>Thursday </a:t>
            </a:r>
            <a:r>
              <a:rPr lang="en-US" sz="2000" b="1" dirty="0"/>
              <a:t>20 Mar, AM2: 802.15.4 Revision drafting </a:t>
            </a:r>
            <a:endParaRPr lang="en-US" sz="2000" dirty="0" smtClean="0"/>
          </a:p>
        </p:txBody>
      </p:sp>
    </p:spTree>
    <p:extLst>
      <p:ext uri="{BB962C8B-B14F-4D97-AF65-F5344CB8AC3E}">
        <p14:creationId xmlns:p14="http://schemas.microsoft.com/office/powerpoint/2010/main" val="126530409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4</a:t>
            </a:fld>
            <a:endParaRPr lang="en-US"/>
          </a:p>
        </p:txBody>
      </p:sp>
      <p:sp>
        <p:nvSpPr>
          <p:cNvPr id="25604" name="Rectangle 1027"/>
          <p:cNvSpPr>
            <a:spLocks noGrp="1" noChangeArrowheads="1"/>
          </p:cNvSpPr>
          <p:nvPr>
            <p:ph type="body" idx="4294967295"/>
          </p:nvPr>
        </p:nvSpPr>
        <p:spPr>
          <a:xfrm>
            <a:off x="15240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22860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4</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5</a:t>
            </a:fld>
            <a:endParaRPr lang="en-US"/>
          </a:p>
        </p:txBody>
      </p:sp>
      <p:sp>
        <p:nvSpPr>
          <p:cNvPr id="27652"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5</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6</a:t>
            </a:fld>
            <a:endParaRPr lang="en-US"/>
          </a:p>
        </p:txBody>
      </p:sp>
      <p:sp>
        <p:nvSpPr>
          <p:cNvPr id="29700"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7</a:t>
            </a:fld>
            <a:endParaRPr lang="en-US"/>
          </a:p>
        </p:txBody>
      </p:sp>
      <p:sp>
        <p:nvSpPr>
          <p:cNvPr id="30724"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7</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8</a:t>
            </a:fld>
            <a:endParaRPr lang="en-US"/>
          </a:p>
        </p:txBody>
      </p:sp>
      <p:sp>
        <p:nvSpPr>
          <p:cNvPr id="31748"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8</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9</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9</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20132</TotalTime>
  <Words>1026</Words>
  <Application>Microsoft Macintosh PowerPoint</Application>
  <PresentationFormat>On-screen Show (4:3)</PresentationFormat>
  <Paragraphs>168</Paragraphs>
  <Slides>10</Slides>
  <Notes>7</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Default Design</vt:lpstr>
      <vt:lpstr>PowerPoint Presentation</vt:lpstr>
      <vt:lpstr>Meeting Goals (Agenda 15-14-0119-02)</vt:lpstr>
      <vt:lpstr>SC Maintenance Details</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Beijing</dc:title>
  <dc:subject>IEEE 802.15 &lt;SC Opening Report&gt;</dc:subject>
  <dc:creator>Pat Kinney</dc:creator>
  <cp:keywords/>
  <dc:description>&lt;15-14-0146-00-0mag&gt;</dc:description>
  <cp:lastModifiedBy>Pat Kinney</cp:lastModifiedBy>
  <cp:revision>497</cp:revision>
  <cp:lastPrinted>1998-02-10T13:28:06Z</cp:lastPrinted>
  <dcterms:created xsi:type="dcterms:W3CDTF">2009-07-12T16:25:16Z</dcterms:created>
  <dcterms:modified xsi:type="dcterms:W3CDTF">2014-03-16T03:24:33Z</dcterms:modified>
  <cp:category/>
</cp:coreProperties>
</file>