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75" r:id="rId2"/>
    <p:sldId id="276" r:id="rId3"/>
    <p:sldId id="277" r:id="rId4"/>
    <p:sldId id="279" r:id="rId5"/>
    <p:sldId id="278" r:id="rId6"/>
    <p:sldId id="280" r:id="rId7"/>
    <p:sldId id="281" r:id="rId8"/>
    <p:sldId id="282" r:id="rId9"/>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169" autoAdjust="0"/>
    <p:restoredTop sz="86095" autoAdjust="0"/>
  </p:normalViewPr>
  <p:slideViewPr>
    <p:cSldViewPr>
      <p:cViewPr varScale="1">
        <p:scale>
          <a:sx n="77" d="100"/>
          <a:sy n="77" d="100"/>
        </p:scale>
        <p:origin x="1272" y="53"/>
      </p:cViewPr>
      <p:guideLst>
        <p:guide orient="horz" pos="2160"/>
        <p:guide pos="2880"/>
      </p:guideLst>
    </p:cSldViewPr>
  </p:slideViewPr>
  <p:outlineViewPr>
    <p:cViewPr varScale="1">
      <p:scale>
        <a:sx n="170" d="200"/>
        <a:sy n="170" d="200"/>
      </p:scale>
      <p:origin x="252" y="10020"/>
    </p:cViewPr>
  </p:outlineViewPr>
  <p:notesTextViewPr>
    <p:cViewPr>
      <p:scale>
        <a:sx n="75" d="100"/>
        <a:sy n="75" d="100"/>
      </p:scale>
      <p:origin x="0" y="0"/>
    </p:cViewPr>
  </p:notesTextViewPr>
  <p:notesViewPr>
    <p:cSldViewPr>
      <p:cViewPr varScale="1">
        <p:scale>
          <a:sx n="65" d="100"/>
          <a:sy n="65" d="100"/>
        </p:scale>
        <p:origin x="2141" y="6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doc.: IEEE 802.11-14/0084r0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January 2014</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Jon Rosdahl, CSR</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doc.: IEEE 802.11-14/0084r0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January 2014</a:t>
            </a:r>
            <a:endParaRPr lang="en-US" dirty="0"/>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a:t>Jon Rosdahl, CSR</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pPr>
              <a:defRPr/>
            </a:pPr>
            <a:r>
              <a:rPr lang="en-US" smtClean="0"/>
              <a:t>doc.: IEEE 802.11-14/0084r0</a:t>
            </a:r>
            <a:endParaRPr lang="en-US" dirty="0"/>
          </a:p>
        </p:txBody>
      </p:sp>
      <p:sp>
        <p:nvSpPr>
          <p:cNvPr id="5" name="Date Placeholder 4"/>
          <p:cNvSpPr>
            <a:spLocks noGrp="1"/>
          </p:cNvSpPr>
          <p:nvPr>
            <p:ph type="dt" idx="11"/>
          </p:nvPr>
        </p:nvSpPr>
        <p:spPr/>
        <p:txBody>
          <a:bodyPr/>
          <a:lstStyle/>
          <a:p>
            <a:pPr>
              <a:defRPr/>
            </a:pPr>
            <a:r>
              <a:rPr lang="en-US" smtClean="0"/>
              <a:t>January 2014</a:t>
            </a:r>
            <a:endParaRPr lang="en-US" dirty="0"/>
          </a:p>
        </p:txBody>
      </p:sp>
      <p:sp>
        <p:nvSpPr>
          <p:cNvPr id="6" name="Footer Placeholder 5"/>
          <p:cNvSpPr>
            <a:spLocks noGrp="1"/>
          </p:cNvSpPr>
          <p:nvPr>
            <p:ph type="ftr" idx="12"/>
          </p:nvPr>
        </p:nvSpPr>
        <p:spPr/>
        <p:txBody>
          <a:bodyPr/>
          <a:lstStyle/>
          <a:p>
            <a:pPr>
              <a:defRPr/>
            </a:pPr>
            <a:r>
              <a:rPr lang="en-US" smtClean="0"/>
              <a:t>Jon Rosdahl, CSR</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1</a:t>
            </a:fld>
            <a:endParaRPr lang="en-US"/>
          </a:p>
        </p:txBody>
      </p:sp>
    </p:spTree>
    <p:extLst>
      <p:ext uri="{BB962C8B-B14F-4D97-AF65-F5344CB8AC3E}">
        <p14:creationId xmlns:p14="http://schemas.microsoft.com/office/powerpoint/2010/main" val="15569207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January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Ben Rolfe, BCA</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January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Ben Rolfe, BCA</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January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Ben Rolfe, BCA</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January 2014</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smtClean="0"/>
              <a:t>Ben Rolfe, BCA</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smtClean="0"/>
              <a:t>January 2014</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a:defRPr/>
            </a:pPr>
            <a:r>
              <a:rPr lang="en-GB" smtClean="0"/>
              <a:t>Ben Rolfe, BCA</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smtClean="0"/>
              <a:t>January 2014</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smtClean="0"/>
              <a:t>Ben Rolfe, BCA</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smtClean="0"/>
              <a:t>January 2014</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smtClean="0"/>
              <a:t>Ben Rolfe, BCA</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January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Ben Rolfe, BCA</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January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Ben Rolfe, BCA</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smtClean="0"/>
              <a:t>January 2014</a:t>
            </a:r>
            <a:endParaRPr lang="en-GB" dirty="0"/>
          </a:p>
        </p:txBody>
      </p:sp>
      <p:sp>
        <p:nvSpPr>
          <p:cNvPr id="1028" name="Rectangle 4"/>
          <p:cNvSpPr>
            <a:spLocks noGrp="1" noChangeArrowheads="1"/>
          </p:cNvSpPr>
          <p:nvPr>
            <p:ph type="ftr"/>
          </p:nvPr>
        </p:nvSpPr>
        <p:spPr bwMode="auto">
          <a:xfrm>
            <a:off x="5357813" y="6475413"/>
            <a:ext cx="3184525"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smtClean="0"/>
              <a:t>Ben Rolfe, BCA</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78867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smtClean="0">
                <a:solidFill>
                  <a:srgbClr val="000000"/>
                </a:solidFill>
                <a:latin typeface="Times New Roman" pitchFamily="16" charset="0"/>
                <a:ea typeface="MS Gothic" charset="-128"/>
                <a:cs typeface="+mn-cs"/>
              </a:rPr>
              <a:t>Contribution</a:t>
            </a:r>
            <a:endParaRPr lang="en-GB" sz="1200" dirty="0">
              <a:solidFill>
                <a:srgbClr val="000000"/>
              </a:solidFill>
              <a:latin typeface="Times New Roman" pitchFamily="16" charset="0"/>
              <a:ea typeface="MS Gothic" charset="-128"/>
              <a:cs typeface="+mn-cs"/>
            </a:endParaRP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 name="Date Placeholder 3"/>
          <p:cNvSpPr txBox="1">
            <a:spLocks/>
          </p:cNvSpPr>
          <p:nvPr/>
        </p:nvSpPr>
        <p:spPr bwMode="auto">
          <a:xfrm>
            <a:off x="3581400" y="357188"/>
            <a:ext cx="48720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IEEE802.</a:t>
            </a:r>
            <a:r>
              <a:rPr lang="en-US" sz="1800" b="1" dirty="0" smtClean="0">
                <a:solidFill>
                  <a:schemeClr val="tx1"/>
                </a:solidFill>
                <a:effectLst/>
              </a:rPr>
              <a:t>15-14-0110-01-0mag</a:t>
            </a:r>
            <a:endParaRPr lang="en-GB" sz="1800" b="1" dirty="0" smtClean="0">
              <a:solidFill>
                <a:schemeClr val="tx1"/>
              </a:solidFill>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timing>
    <p:tnLst>
      <p:par>
        <p:cTn id="1" dur="indefinite" restart="never" nodeType="tmRoot"/>
      </p:par>
    </p:tnLst>
  </p:timing>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smtClean="0"/>
              <a:t>January 2014</a:t>
            </a:r>
            <a:endParaRPr lang="en-US" dirty="0" smtClean="0"/>
          </a:p>
        </p:txBody>
      </p:sp>
      <p:sp>
        <p:nvSpPr>
          <p:cNvPr id="6" name="Slide Number Placeholder 5"/>
          <p:cNvSpPr>
            <a:spLocks noGrp="1"/>
          </p:cNvSpPr>
          <p:nvPr>
            <p:ph type="sldNum" idx="12"/>
          </p:nvPr>
        </p:nvSpPr>
        <p:spPr/>
        <p:txBody>
          <a:bodyPr/>
          <a:lstStyle/>
          <a:p>
            <a:pPr>
              <a:defRPr/>
            </a:pPr>
            <a:r>
              <a:rPr lang="en-GB" smtClean="0"/>
              <a:t>Slide </a:t>
            </a:r>
            <a:fld id="{7B89D2F3-3A0B-4B22-AD26-703531DFDA8E}" type="slidenum">
              <a:rPr lang="en-GB" smtClean="0"/>
              <a:pPr>
                <a:defRPr/>
              </a:pPr>
              <a:t>1</a:t>
            </a:fld>
            <a:endParaRPr lang="en-GB"/>
          </a:p>
        </p:txBody>
      </p:sp>
      <p:sp>
        <p:nvSpPr>
          <p:cNvPr id="9" name="Rectangle 3"/>
          <p:cNvSpPr>
            <a:spLocks noChangeArrowheads="1"/>
          </p:cNvSpPr>
          <p:nvPr/>
        </p:nvSpPr>
        <p:spPr bwMode="auto">
          <a:xfrm>
            <a:off x="609601" y="1020762"/>
            <a:ext cx="8077200" cy="5293757"/>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Submission Title: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MAC Timing related discussion points for of 802.15.4</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Revision</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Date Submitted: </a:t>
            </a:r>
            <a:r>
              <a:rPr lang="en-US" altLang="ko-KR" sz="1600" dirty="0" smtClean="0">
                <a:solidFill>
                  <a:schemeClr val="tx1"/>
                </a:solidFill>
                <a:ea typeface="굴림" pitchFamily="50" charset="-127"/>
              </a:rPr>
              <a:t>25 February 2014</a:t>
            </a:r>
          </a:p>
          <a:p>
            <a:r>
              <a:rPr lang="en-US" altLang="ko-KR" sz="1600" b="1" dirty="0" smtClean="0">
                <a:solidFill>
                  <a:schemeClr val="tx1"/>
                </a:solidFill>
                <a:ea typeface="굴림" pitchFamily="50" charset="-127"/>
              </a:rPr>
              <a:t>Source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Benjamin A. Rolfe </a:t>
            </a:r>
          </a:p>
          <a:p>
            <a:r>
              <a:rPr lang="en-US" altLang="ko-KR" sz="1600" dirty="0" smtClean="0">
                <a:solidFill>
                  <a:schemeClr val="tx1"/>
                </a:solidFill>
                <a:ea typeface="굴림" pitchFamily="50" charset="-127"/>
              </a:rPr>
              <a:t>Company</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Blind Creek Associates</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Address: </a:t>
            </a:r>
            <a:r>
              <a:rPr lang="en-US" altLang="ko-KR" sz="1600" dirty="0" smtClean="0">
                <a:solidFill>
                  <a:schemeClr val="tx1"/>
                </a:solidFill>
                <a:ea typeface="굴림" pitchFamily="50" charset="-127"/>
              </a:rPr>
              <a:t>PO Box 798 Los Gatos CA 95031</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Voice: </a:t>
            </a:r>
            <a:r>
              <a:rPr lang="en-US" altLang="ko-KR" sz="1600" dirty="0" smtClean="0">
                <a:solidFill>
                  <a:schemeClr val="tx1"/>
                </a:solidFill>
                <a:ea typeface="굴림" pitchFamily="50" charset="-127"/>
              </a:rPr>
              <a:t>+1 408 332 0725, </a:t>
            </a:r>
            <a:r>
              <a:rPr lang="en-US" altLang="ko-KR" sz="1600" dirty="0">
                <a:solidFill>
                  <a:schemeClr val="tx1"/>
                </a:solidFill>
                <a:ea typeface="굴림" pitchFamily="50" charset="-127"/>
              </a:rPr>
              <a:t>E-Mail: </a:t>
            </a:r>
            <a:r>
              <a:rPr lang="en-US" altLang="ko-KR" sz="1600" dirty="0" err="1" smtClean="0">
                <a:solidFill>
                  <a:schemeClr val="tx1"/>
                </a:solidFill>
                <a:ea typeface="굴림" pitchFamily="50" charset="-127"/>
              </a:rPr>
              <a:t>ben</a:t>
            </a:r>
            <a:r>
              <a:rPr lang="en-US" altLang="ko-KR" sz="1600" dirty="0" smtClean="0">
                <a:solidFill>
                  <a:schemeClr val="tx1"/>
                </a:solidFill>
                <a:ea typeface="굴림" pitchFamily="50" charset="-127"/>
              </a:rPr>
              <a:t> @ blindcreek.com</a:t>
            </a:r>
            <a:r>
              <a:rPr lang="en-US" altLang="ko-KR" sz="1600" dirty="0">
                <a:solidFill>
                  <a:schemeClr val="tx1"/>
                </a:solidFill>
                <a:ea typeface="굴림" pitchFamily="50" charset="-127"/>
              </a:rPr>
              <a:t>	</a:t>
            </a:r>
          </a:p>
          <a:p>
            <a:pPr>
              <a:spcBef>
                <a:spcPts val="600"/>
              </a:spcBef>
              <a:spcAft>
                <a:spcPts val="600"/>
              </a:spcAft>
            </a:pPr>
            <a:r>
              <a:rPr lang="en-US" altLang="ko-KR" sz="1600" b="1" dirty="0">
                <a:solidFill>
                  <a:schemeClr val="tx1"/>
                </a:solidFill>
                <a:ea typeface="굴림" pitchFamily="50" charset="-127"/>
              </a:rPr>
              <a:t>Re: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Discussion of Timing related parameters and issues</a:t>
            </a:r>
            <a:endParaRPr lang="en-US" altLang="ko-KR" dirty="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Abstract:</a:t>
            </a:r>
            <a:r>
              <a:rPr lang="en-US" altLang="ko-KR" sz="1600" dirty="0" smtClean="0">
                <a:solidFill>
                  <a:schemeClr val="tx1"/>
                </a:solidFill>
                <a:ea typeface="굴림" pitchFamily="50" charset="-127"/>
              </a:rPr>
              <a:t>	Initial list of questions for consideration in revision, identify the problems for group attention. </a:t>
            </a:r>
          </a:p>
          <a:p>
            <a:pPr>
              <a:spcBef>
                <a:spcPts val="600"/>
              </a:spcBef>
              <a:spcAft>
                <a:spcPts val="600"/>
              </a:spcAft>
            </a:pPr>
            <a:r>
              <a:rPr lang="en-US" altLang="ko-KR" sz="1600" b="1" dirty="0" smtClean="0">
                <a:solidFill>
                  <a:schemeClr val="tx1"/>
                </a:solidFill>
                <a:ea typeface="굴림" pitchFamily="50" charset="-127"/>
              </a:rPr>
              <a:t>Purpose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Progress towards suitable fixes</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Notice:</a:t>
            </a:r>
            <a:r>
              <a:rPr lang="en-US" altLang="ko-KR" sz="16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1"/>
                </a:solidFill>
                <a:ea typeface="굴림" pitchFamily="50" charset="-127"/>
              </a:rPr>
              <a:t>Release:</a:t>
            </a:r>
            <a:r>
              <a:rPr lang="en-US" altLang="ko-KR" sz="1600" dirty="0">
                <a:solidFill>
                  <a:schemeClr val="tx1"/>
                </a:solidFill>
                <a:ea typeface="굴림" pitchFamily="50" charset="-127"/>
              </a:rPr>
              <a:t>	The contributor acknowledges and accepts that this contribution becomes the property of IEEE and may be made publicly available by P802.15.	</a:t>
            </a:r>
          </a:p>
        </p:txBody>
      </p:sp>
      <p:sp>
        <p:nvSpPr>
          <p:cNvPr id="2" name="Footer Placeholder 1"/>
          <p:cNvSpPr>
            <a:spLocks noGrp="1"/>
          </p:cNvSpPr>
          <p:nvPr>
            <p:ph type="ftr" idx="11"/>
          </p:nvPr>
        </p:nvSpPr>
        <p:spPr/>
        <p:txBody>
          <a:bodyPr/>
          <a:lstStyle/>
          <a:p>
            <a:pPr>
              <a:defRPr/>
            </a:pPr>
            <a:r>
              <a:rPr lang="en-GB" smtClean="0"/>
              <a:t>Ben Rolfe, BCA</a:t>
            </a:r>
            <a:endParaRPr lang="en-GB" dirty="0"/>
          </a:p>
        </p:txBody>
      </p:sp>
    </p:spTree>
    <p:extLst>
      <p:ext uri="{BB962C8B-B14F-4D97-AF65-F5344CB8AC3E}">
        <p14:creationId xmlns:p14="http://schemas.microsoft.com/office/powerpoint/2010/main" val="3950230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Identify the potential timing issues so that</a:t>
            </a:r>
          </a:p>
          <a:p>
            <a:pPr lvl="1">
              <a:buFont typeface="Arial" panose="020B0604020202020204" pitchFamily="34" charset="0"/>
              <a:buChar char="•"/>
            </a:pPr>
            <a:r>
              <a:rPr lang="en-US" dirty="0" smtClean="0"/>
              <a:t>We can figure out which we are going to fix</a:t>
            </a:r>
          </a:p>
          <a:p>
            <a:pPr lvl="1">
              <a:buFont typeface="Arial" panose="020B0604020202020204" pitchFamily="34" charset="0"/>
              <a:buChar char="•"/>
            </a:pPr>
            <a:r>
              <a:rPr lang="en-US" dirty="0" smtClean="0"/>
              <a:t>Figure out which to leave alone</a:t>
            </a:r>
          </a:p>
          <a:p>
            <a:pPr lvl="1">
              <a:buFont typeface="Arial" panose="020B0604020202020204" pitchFamily="34" charset="0"/>
              <a:buChar char="•"/>
            </a:pPr>
            <a:r>
              <a:rPr lang="en-US" dirty="0" smtClean="0"/>
              <a:t>Comment fixing</a:t>
            </a:r>
          </a:p>
          <a:p>
            <a:pPr lvl="1">
              <a:buFont typeface="Arial" panose="020B0604020202020204" pitchFamily="34" charset="0"/>
              <a:buChar char="•"/>
            </a:pPr>
            <a:endParaRPr lang="en-US"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January 2014</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2</a:t>
            </a:fld>
            <a:endParaRPr lang="en-GB"/>
          </a:p>
        </p:txBody>
      </p:sp>
      <p:sp>
        <p:nvSpPr>
          <p:cNvPr id="7" name="Footer Placeholder 6"/>
          <p:cNvSpPr>
            <a:spLocks noGrp="1"/>
          </p:cNvSpPr>
          <p:nvPr>
            <p:ph type="ftr" idx="11"/>
          </p:nvPr>
        </p:nvSpPr>
        <p:spPr/>
        <p:txBody>
          <a:bodyPr/>
          <a:lstStyle/>
          <a:p>
            <a:pPr>
              <a:defRPr/>
            </a:pPr>
            <a:r>
              <a:rPr lang="en-GB" smtClean="0"/>
              <a:t>Ben Rolfe, BCA</a:t>
            </a:r>
            <a:endParaRPr lang="en-GB" dirty="0"/>
          </a:p>
        </p:txBody>
      </p:sp>
    </p:spTree>
    <p:extLst>
      <p:ext uri="{BB962C8B-B14F-4D97-AF65-F5344CB8AC3E}">
        <p14:creationId xmlns:p14="http://schemas.microsoft.com/office/powerpoint/2010/main" val="13255411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Status</a:t>
            </a:r>
            <a:endParaRPr lang="en-US" dirty="0"/>
          </a:p>
        </p:txBody>
      </p:sp>
      <p:sp>
        <p:nvSpPr>
          <p:cNvPr id="3" name="Content Placeholder 2"/>
          <p:cNvSpPr>
            <a:spLocks noGrp="1"/>
          </p:cNvSpPr>
          <p:nvPr>
            <p:ph idx="1"/>
          </p:nvPr>
        </p:nvSpPr>
        <p:spPr>
          <a:xfrm>
            <a:off x="685800" y="1524000"/>
            <a:ext cx="7770813" cy="4876800"/>
          </a:xfrm>
        </p:spPr>
        <p:txBody>
          <a:bodyPr/>
          <a:lstStyle/>
          <a:p>
            <a:pPr>
              <a:buFont typeface="Arial" panose="020B0604020202020204" pitchFamily="34" charset="0"/>
              <a:buChar char="•"/>
            </a:pPr>
            <a:r>
              <a:rPr lang="en-US" dirty="0" smtClean="0"/>
              <a:t>Document in progress (15-14-0111-00-0mag) lists all the </a:t>
            </a:r>
            <a:r>
              <a:rPr lang="en-US" dirty="0" smtClean="0"/>
              <a:t>attributes and </a:t>
            </a:r>
            <a:r>
              <a:rPr lang="en-US" dirty="0" smtClean="0"/>
              <a:t>constants </a:t>
            </a:r>
            <a:r>
              <a:rPr lang="en-US" dirty="0" smtClean="0"/>
              <a:t>that </a:t>
            </a:r>
            <a:r>
              <a:rPr lang="en-US" dirty="0" smtClean="0"/>
              <a:t>specify or affect specification of MAC timing. </a:t>
            </a:r>
          </a:p>
          <a:p>
            <a:pPr lvl="1">
              <a:buFont typeface="Arial" panose="020B0604020202020204" pitchFamily="34" charset="0"/>
              <a:buChar char="•"/>
            </a:pPr>
            <a:r>
              <a:rPr lang="en-US" dirty="0" smtClean="0"/>
              <a:t>Color coded table - what it is and </a:t>
            </a:r>
            <a:r>
              <a:rPr lang="en-US" dirty="0" smtClean="0"/>
              <a:t>where </a:t>
            </a:r>
            <a:r>
              <a:rPr lang="en-US" dirty="0" smtClean="0"/>
              <a:t>it came from</a:t>
            </a:r>
          </a:p>
          <a:p>
            <a:pPr lvl="2">
              <a:buFont typeface="Arial" panose="020B0604020202020204" pitchFamily="34" charset="0"/>
              <a:buChar char="•"/>
            </a:pPr>
            <a:r>
              <a:rPr lang="en-US" dirty="0" smtClean="0"/>
              <a:t>Red means </a:t>
            </a:r>
            <a:r>
              <a:rPr lang="en-US" dirty="0" smtClean="0"/>
              <a:t>issue we probably </a:t>
            </a:r>
            <a:r>
              <a:rPr lang="en-US" dirty="0" smtClean="0"/>
              <a:t>can’t ignore</a:t>
            </a:r>
          </a:p>
          <a:p>
            <a:pPr lvl="2">
              <a:buFont typeface="Arial" panose="020B0604020202020204" pitchFamily="34" charset="0"/>
              <a:buChar char="•"/>
            </a:pPr>
            <a:r>
              <a:rPr lang="en-US" dirty="0" smtClean="0"/>
              <a:t>Yellow means may need attention</a:t>
            </a:r>
          </a:p>
          <a:p>
            <a:pPr lvl="2">
              <a:buFont typeface="Arial" panose="020B0604020202020204" pitchFamily="34" charset="0"/>
              <a:buChar char="•"/>
            </a:pPr>
            <a:r>
              <a:rPr lang="en-US" dirty="0" smtClean="0"/>
              <a:t>Blue means minor issues (editorial or other obvious fixes)</a:t>
            </a:r>
          </a:p>
          <a:p>
            <a:pPr lvl="1">
              <a:buFont typeface="Arial" panose="020B0604020202020204" pitchFamily="34" charset="0"/>
              <a:buChar char="•"/>
            </a:pPr>
            <a:r>
              <a:rPr lang="en-US" dirty="0" smtClean="0"/>
              <a:t>The facts extracted and summarized</a:t>
            </a:r>
            <a:endParaRPr lang="en-US" dirty="0" smtClean="0"/>
          </a:p>
          <a:p>
            <a:pPr lvl="2">
              <a:buFont typeface="Arial" panose="020B0604020202020204" pitchFamily="34" charset="0"/>
              <a:buChar char="•"/>
            </a:pPr>
            <a:r>
              <a:rPr lang="en-US" dirty="0" smtClean="0"/>
              <a:t>Help see potential problems </a:t>
            </a:r>
            <a:r>
              <a:rPr lang="en-US" dirty="0" smtClean="0"/>
              <a:t> </a:t>
            </a:r>
            <a:endParaRPr lang="en-US" dirty="0" smtClean="0"/>
          </a:p>
          <a:p>
            <a:pPr>
              <a:buFont typeface="Arial" panose="020B0604020202020204" pitchFamily="34" charset="0"/>
              <a:buChar char="•"/>
            </a:pPr>
            <a:r>
              <a:rPr lang="en-US" dirty="0" smtClean="0"/>
              <a:t>Still </a:t>
            </a:r>
            <a:r>
              <a:rPr lang="en-US" dirty="0" err="1" smtClean="0"/>
              <a:t>a</a:t>
            </a:r>
            <a:r>
              <a:rPr lang="en-US" dirty="0" err="1" smtClean="0"/>
              <a:t>work</a:t>
            </a:r>
            <a:r>
              <a:rPr lang="en-US" dirty="0" smtClean="0"/>
              <a:t> </a:t>
            </a:r>
            <a:r>
              <a:rPr lang="en-US" dirty="0" smtClean="0"/>
              <a:t>in </a:t>
            </a:r>
            <a:r>
              <a:rPr lang="en-US" dirty="0" smtClean="0"/>
              <a:t>progress</a:t>
            </a:r>
          </a:p>
          <a:p>
            <a:pPr lvl="1">
              <a:buFont typeface="Arial" panose="020B0604020202020204" pitchFamily="34" charset="0"/>
              <a:buChar char="•"/>
            </a:pPr>
            <a:r>
              <a:rPr lang="en-US" dirty="0" smtClean="0"/>
              <a:t>Guidance from the group – what next?</a:t>
            </a:r>
            <a:endParaRPr lang="en-US" dirty="0" smtClean="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January 2014</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3</a:t>
            </a:fld>
            <a:endParaRPr lang="en-GB"/>
          </a:p>
        </p:txBody>
      </p:sp>
      <p:sp>
        <p:nvSpPr>
          <p:cNvPr id="7" name="Footer Placeholder 6"/>
          <p:cNvSpPr>
            <a:spLocks noGrp="1"/>
          </p:cNvSpPr>
          <p:nvPr>
            <p:ph type="ftr" idx="11"/>
          </p:nvPr>
        </p:nvSpPr>
        <p:spPr/>
        <p:txBody>
          <a:bodyPr/>
          <a:lstStyle/>
          <a:p>
            <a:pPr>
              <a:defRPr/>
            </a:pPr>
            <a:r>
              <a:rPr lang="en-GB" smtClean="0"/>
              <a:t>Ben Rolfe, BCA</a:t>
            </a:r>
            <a:endParaRPr lang="en-GB" dirty="0"/>
          </a:p>
        </p:txBody>
      </p:sp>
    </p:spTree>
    <p:extLst>
      <p:ext uri="{BB962C8B-B14F-4D97-AF65-F5344CB8AC3E}">
        <p14:creationId xmlns:p14="http://schemas.microsoft.com/office/powerpoint/2010/main" val="1909575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a:t>
            </a:r>
            <a:endParaRPr lang="en-US" dirty="0"/>
          </a:p>
        </p:txBody>
      </p:sp>
      <p:sp>
        <p:nvSpPr>
          <p:cNvPr id="3" name="Content Placeholder 2"/>
          <p:cNvSpPr>
            <a:spLocks noGrp="1"/>
          </p:cNvSpPr>
          <p:nvPr>
            <p:ph idx="1"/>
          </p:nvPr>
        </p:nvSpPr>
        <p:spPr>
          <a:xfrm>
            <a:off x="685800" y="1830388"/>
            <a:ext cx="7770813" cy="4264025"/>
          </a:xfrm>
        </p:spPr>
        <p:txBody>
          <a:bodyPr>
            <a:normAutofit fontScale="85000" lnSpcReduction="20000"/>
          </a:bodyPr>
          <a:lstStyle/>
          <a:p>
            <a:pPr>
              <a:buFont typeface="Arial" panose="020B0604020202020204" pitchFamily="34" charset="0"/>
              <a:buChar char="•"/>
            </a:pPr>
            <a:r>
              <a:rPr lang="en-US" dirty="0" smtClean="0"/>
              <a:t>Search standard for PIB attributes, constants and SAP parameters that may control or affect MAC timing</a:t>
            </a:r>
          </a:p>
          <a:p>
            <a:pPr lvl="1">
              <a:buFont typeface="Arial" panose="020B0604020202020204" pitchFamily="34" charset="0"/>
              <a:buChar char="•"/>
            </a:pPr>
            <a:r>
              <a:rPr lang="en-US" dirty="0" smtClean="0"/>
              <a:t>802.15.4-2011</a:t>
            </a:r>
            <a:endParaRPr lang="en-US" dirty="0"/>
          </a:p>
          <a:p>
            <a:pPr lvl="1">
              <a:buFont typeface="Arial" panose="020B0604020202020204" pitchFamily="34" charset="0"/>
              <a:buChar char="•"/>
            </a:pPr>
            <a:r>
              <a:rPr lang="en-US" dirty="0" smtClean="0"/>
              <a:t>802.15.4e-2012</a:t>
            </a:r>
            <a:endParaRPr lang="en-US" dirty="0"/>
          </a:p>
          <a:p>
            <a:pPr lvl="1">
              <a:buFont typeface="Arial" panose="020B0604020202020204" pitchFamily="34" charset="0"/>
              <a:buChar char="•"/>
            </a:pPr>
            <a:r>
              <a:rPr lang="en-US" dirty="0" smtClean="0"/>
              <a:t>802.15.4f-2012</a:t>
            </a:r>
            <a:endParaRPr lang="en-US" dirty="0"/>
          </a:p>
          <a:p>
            <a:pPr lvl="1">
              <a:buFont typeface="Arial" panose="020B0604020202020204" pitchFamily="34" charset="0"/>
              <a:buChar char="•"/>
            </a:pPr>
            <a:r>
              <a:rPr lang="en-US" dirty="0" smtClean="0"/>
              <a:t>802.15.4g-2012</a:t>
            </a:r>
            <a:endParaRPr lang="en-US" dirty="0"/>
          </a:p>
          <a:p>
            <a:pPr lvl="1">
              <a:buFont typeface="Arial" panose="020B0604020202020204" pitchFamily="34" charset="0"/>
              <a:buChar char="•"/>
            </a:pPr>
            <a:r>
              <a:rPr lang="en-US" dirty="0" smtClean="0"/>
              <a:t>802.15.4j-2013</a:t>
            </a:r>
            <a:r>
              <a:rPr lang="en-US" dirty="0"/>
              <a:t>.</a:t>
            </a:r>
          </a:p>
          <a:p>
            <a:pPr lvl="1">
              <a:buFont typeface="Arial" panose="020B0604020202020204" pitchFamily="34" charset="0"/>
              <a:buChar char="•"/>
            </a:pPr>
            <a:r>
              <a:rPr lang="en-US" dirty="0" smtClean="0"/>
              <a:t>802.15.4k-2013</a:t>
            </a:r>
            <a:endParaRPr lang="en-US" dirty="0"/>
          </a:p>
          <a:p>
            <a:pPr lvl="1">
              <a:buFont typeface="Arial" panose="020B0604020202020204" pitchFamily="34" charset="0"/>
              <a:buChar char="•"/>
            </a:pPr>
            <a:r>
              <a:rPr lang="en-US" dirty="0" smtClean="0"/>
              <a:t>Draft </a:t>
            </a:r>
            <a:r>
              <a:rPr lang="en-US" dirty="0"/>
              <a:t>P802.15.4m </a:t>
            </a:r>
          </a:p>
          <a:p>
            <a:pPr lvl="1">
              <a:buFont typeface="Arial" panose="020B0604020202020204" pitchFamily="34" charset="0"/>
              <a:buChar char="•"/>
            </a:pPr>
            <a:r>
              <a:rPr lang="en-US" dirty="0" smtClean="0"/>
              <a:t>Draft P802-15-4p</a:t>
            </a:r>
          </a:p>
          <a:p>
            <a:pPr>
              <a:buFont typeface="Arial" panose="020B0604020202020204" pitchFamily="34" charset="0"/>
              <a:buChar char="•"/>
            </a:pPr>
            <a:r>
              <a:rPr lang="en-US" dirty="0" smtClean="0"/>
              <a:t>Examine definition and use of each</a:t>
            </a:r>
          </a:p>
          <a:p>
            <a:pPr lvl="1">
              <a:buFont typeface="Arial" panose="020B0604020202020204" pitchFamily="34" charset="0"/>
              <a:buChar char="•"/>
            </a:pPr>
            <a:r>
              <a:rPr lang="en-US" dirty="0" smtClean="0"/>
              <a:t>Look for complex entanglements (dependencies or complex specs)</a:t>
            </a:r>
          </a:p>
          <a:p>
            <a:pPr lvl="1">
              <a:buFont typeface="Arial" panose="020B0604020202020204" pitchFamily="34" charset="0"/>
              <a:buChar char="•"/>
            </a:pPr>
            <a:r>
              <a:rPr lang="en-US" dirty="0" smtClean="0"/>
              <a:t>Look for </a:t>
            </a:r>
            <a:r>
              <a:rPr lang="en-US" dirty="0" smtClean="0"/>
              <a:t>changes in amendments which may lead to conflicts</a:t>
            </a:r>
            <a:endParaRPr lang="en-US" dirty="0" smtClean="0"/>
          </a:p>
          <a:p>
            <a:pPr lvl="1">
              <a:buFont typeface="Arial" panose="020B0604020202020204" pitchFamily="34" charset="0"/>
              <a:buChar char="•"/>
            </a:pPr>
            <a:r>
              <a:rPr lang="en-US" dirty="0" smtClean="0"/>
              <a:t>Consider history – what’s been confused and debated</a:t>
            </a:r>
          </a:p>
          <a:p>
            <a:pPr>
              <a:buFont typeface="Arial" panose="020B0604020202020204" pitchFamily="34" charset="0"/>
              <a:buChar char="•"/>
            </a:pPr>
            <a:r>
              <a:rPr lang="en-US" dirty="0" smtClean="0"/>
              <a:t>Non-trivial task</a:t>
            </a:r>
          </a:p>
          <a:p>
            <a:pPr lvl="1">
              <a:buFont typeface="Arial" panose="020B0604020202020204" pitchFamily="34" charset="0"/>
              <a:buChar char="•"/>
            </a:pPr>
            <a:endParaRPr lang="en-US" dirty="0"/>
          </a:p>
          <a:p>
            <a:pPr lvl="1">
              <a:buFont typeface="Arial" panose="020B0604020202020204" pitchFamily="34" charset="0"/>
              <a:buChar char="•"/>
            </a:pPr>
            <a:endParaRPr lang="en-US" dirty="0" smtClean="0"/>
          </a:p>
          <a:p>
            <a:endParaRPr lang="en-US"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January 2014</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4</a:t>
            </a:fld>
            <a:endParaRPr lang="en-GB"/>
          </a:p>
        </p:txBody>
      </p:sp>
      <p:sp>
        <p:nvSpPr>
          <p:cNvPr id="7" name="Footer Placeholder 6"/>
          <p:cNvSpPr>
            <a:spLocks noGrp="1"/>
          </p:cNvSpPr>
          <p:nvPr>
            <p:ph type="ftr" idx="11"/>
          </p:nvPr>
        </p:nvSpPr>
        <p:spPr/>
        <p:txBody>
          <a:bodyPr/>
          <a:lstStyle/>
          <a:p>
            <a:pPr>
              <a:defRPr/>
            </a:pPr>
            <a:r>
              <a:rPr lang="en-GB" smtClean="0"/>
              <a:t>Ben Rolfe, BCA</a:t>
            </a:r>
            <a:endParaRPr lang="en-GB" dirty="0"/>
          </a:p>
        </p:txBody>
      </p:sp>
    </p:spTree>
    <p:extLst>
      <p:ext uri="{BB962C8B-B14F-4D97-AF65-F5344CB8AC3E}">
        <p14:creationId xmlns:p14="http://schemas.microsoft.com/office/powerpoint/2010/main" val="37043767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Red Zone</a:t>
            </a:r>
            <a:endParaRPr lang="en-US" dirty="0"/>
          </a:p>
        </p:txBody>
      </p:sp>
      <p:sp>
        <p:nvSpPr>
          <p:cNvPr id="3" name="Content Placeholder 2"/>
          <p:cNvSpPr>
            <a:spLocks noGrp="1"/>
          </p:cNvSpPr>
          <p:nvPr>
            <p:ph idx="1"/>
          </p:nvPr>
        </p:nvSpPr>
        <p:spPr/>
        <p:txBody>
          <a:bodyPr>
            <a:normAutofit fontScale="77500" lnSpcReduction="20000"/>
          </a:bodyPr>
          <a:lstStyle/>
          <a:p>
            <a:pPr marL="457200" indent="-457200">
              <a:buFont typeface="+mj-lt"/>
              <a:buAutoNum type="arabicPeriod"/>
            </a:pPr>
            <a:r>
              <a:rPr lang="en-US" dirty="0" smtClean="0"/>
              <a:t>Acknowledgement Timing</a:t>
            </a:r>
          </a:p>
          <a:p>
            <a:pPr marL="857250" lvl="1" indent="-457200">
              <a:buFont typeface="+mj-lt"/>
              <a:buAutoNum type="alphaLcParenR"/>
            </a:pPr>
            <a:r>
              <a:rPr lang="en-US" dirty="0" smtClean="0"/>
              <a:t>Complex, PHY specific definitions, some with mixed units</a:t>
            </a:r>
          </a:p>
          <a:p>
            <a:pPr marL="857250" lvl="1" indent="-457200">
              <a:buFont typeface="+mj-lt"/>
              <a:buAutoNum type="alphaLcParenR"/>
            </a:pPr>
            <a:r>
              <a:rPr lang="en-US" dirty="0" smtClean="0"/>
              <a:t>Depends on a number of constants and other attributes that have been touched a lot</a:t>
            </a:r>
          </a:p>
          <a:p>
            <a:pPr marL="857250" lvl="1" indent="-457200">
              <a:buFont typeface="+mj-lt"/>
              <a:buAutoNum type="alphaLcParenR"/>
            </a:pPr>
            <a:r>
              <a:rPr lang="en-US" dirty="0" smtClean="0"/>
              <a:t>Specified in more than one way </a:t>
            </a:r>
            <a:r>
              <a:rPr lang="en-US" dirty="0" smtClean="0"/>
              <a:t>and place in </a:t>
            </a:r>
            <a:r>
              <a:rPr lang="en-US" dirty="0" smtClean="0"/>
              <a:t>the standard</a:t>
            </a:r>
          </a:p>
          <a:p>
            <a:pPr marL="857250" lvl="1" indent="-457200">
              <a:buFont typeface="+mj-lt"/>
              <a:buAutoNum type="alphaLcParenR"/>
            </a:pPr>
            <a:r>
              <a:rPr lang="en-US" dirty="0" smtClean="0"/>
              <a:t>Reference point for timers unclear</a:t>
            </a:r>
          </a:p>
          <a:p>
            <a:pPr marL="857250" lvl="1" indent="-457200">
              <a:buFont typeface="+mj-lt"/>
              <a:buAutoNum type="alphaLcParenR"/>
            </a:pPr>
            <a:r>
              <a:rPr lang="en-US" dirty="0" smtClean="0"/>
              <a:t>When/if to use CSMA</a:t>
            </a:r>
          </a:p>
          <a:p>
            <a:pPr marL="1257300" lvl="2" indent="-457200">
              <a:buFont typeface="+mj-lt"/>
              <a:buAutoNum type="alphaLcParenR"/>
            </a:pPr>
            <a:r>
              <a:rPr lang="en-US" dirty="0" smtClean="0"/>
              <a:t>More than 4 different CSMA scenarios need addressing</a:t>
            </a:r>
          </a:p>
          <a:p>
            <a:pPr marL="457200" indent="-457200">
              <a:buFont typeface="+mj-lt"/>
              <a:buAutoNum type="arabicPeriod"/>
            </a:pPr>
            <a:r>
              <a:rPr lang="en-US" dirty="0" smtClean="0"/>
              <a:t>LIFs and SIFs</a:t>
            </a:r>
          </a:p>
          <a:p>
            <a:pPr marL="857250" lvl="1" indent="-457200">
              <a:buFont typeface="+mj-lt"/>
              <a:buAutoNum type="alphaLcParenR"/>
            </a:pPr>
            <a:r>
              <a:rPr lang="en-US" dirty="0" smtClean="0"/>
              <a:t>Suggestion to replace with single IFS specification</a:t>
            </a:r>
          </a:p>
          <a:p>
            <a:pPr marL="857250" lvl="1" indent="-457200">
              <a:buFont typeface="+mj-lt"/>
              <a:buAutoNum type="alphaLcParenR"/>
            </a:pPr>
            <a:r>
              <a:rPr lang="en-US" dirty="0" smtClean="0"/>
              <a:t>Ripples a lot (including into </a:t>
            </a:r>
            <a:r>
              <a:rPr lang="en-US" dirty="0" err="1" smtClean="0"/>
              <a:t>Ack</a:t>
            </a:r>
            <a:r>
              <a:rPr lang="en-US" dirty="0" smtClean="0"/>
              <a:t> timing)</a:t>
            </a:r>
          </a:p>
          <a:p>
            <a:pPr marL="857250" lvl="1" indent="-457200">
              <a:buFont typeface="+mj-lt"/>
              <a:buAutoNum type="alphaLcParenR"/>
            </a:pPr>
            <a:r>
              <a:rPr lang="en-US" dirty="0" smtClean="0"/>
              <a:t>Backwards compatibility issues</a:t>
            </a:r>
            <a:r>
              <a:rPr lang="en-US" dirty="0" smtClean="0"/>
              <a:t>?</a:t>
            </a:r>
          </a:p>
          <a:p>
            <a:pPr marL="857250" lvl="1" indent="-457200">
              <a:buFont typeface="+mj-lt"/>
              <a:buAutoNum type="alphaLcParenR"/>
            </a:pPr>
            <a:r>
              <a:rPr lang="en-US" dirty="0" smtClean="0"/>
              <a:t>Threshold for SIFS</a:t>
            </a:r>
            <a:endParaRPr lang="en-US" dirty="0"/>
          </a:p>
          <a:p>
            <a:pPr marL="457200" indent="-457200">
              <a:buFont typeface="+mj-lt"/>
              <a:buAutoNum type="arabicPeriod"/>
            </a:pPr>
            <a:r>
              <a:rPr lang="en-US" dirty="0" err="1" smtClean="0"/>
              <a:t>aTurnaround</a:t>
            </a:r>
            <a:r>
              <a:rPr lang="en-US" dirty="0" err="1" smtClean="0"/>
              <a:t>Time</a:t>
            </a:r>
            <a:endParaRPr lang="en-US" dirty="0" smtClean="0"/>
          </a:p>
          <a:p>
            <a:pPr marL="857250" lvl="1" indent="-457200">
              <a:buFont typeface="+mj-lt"/>
              <a:buAutoNum type="alphaLcParenR"/>
            </a:pPr>
            <a:r>
              <a:rPr lang="en-US" dirty="0" smtClean="0"/>
              <a:t>Entangled in a lot of things</a:t>
            </a:r>
            <a:endParaRPr lang="en-US" dirty="0" smtClean="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January 2014</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5</a:t>
            </a:fld>
            <a:endParaRPr lang="en-GB"/>
          </a:p>
        </p:txBody>
      </p:sp>
      <p:sp>
        <p:nvSpPr>
          <p:cNvPr id="7" name="Footer Placeholder 6"/>
          <p:cNvSpPr>
            <a:spLocks noGrp="1"/>
          </p:cNvSpPr>
          <p:nvPr>
            <p:ph type="ftr" idx="11"/>
          </p:nvPr>
        </p:nvSpPr>
        <p:spPr/>
        <p:txBody>
          <a:bodyPr/>
          <a:lstStyle/>
          <a:p>
            <a:pPr>
              <a:defRPr/>
            </a:pPr>
            <a:r>
              <a:rPr lang="en-GB" smtClean="0"/>
              <a:t>Ben Rolfe, BCA</a:t>
            </a:r>
            <a:endParaRPr lang="en-GB" dirty="0"/>
          </a:p>
        </p:txBody>
      </p:sp>
    </p:spTree>
    <p:extLst>
      <p:ext uri="{BB962C8B-B14F-4D97-AF65-F5344CB8AC3E}">
        <p14:creationId xmlns:p14="http://schemas.microsoft.com/office/powerpoint/2010/main" val="20908681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Yellow Zone</a:t>
            </a:r>
            <a:endParaRPr lang="en-US" dirty="0"/>
          </a:p>
        </p:txBody>
      </p:sp>
      <p:sp>
        <p:nvSpPr>
          <p:cNvPr id="3" name="Content Placeholder 2"/>
          <p:cNvSpPr>
            <a:spLocks noGrp="1"/>
          </p:cNvSpPr>
          <p:nvPr>
            <p:ph idx="1"/>
          </p:nvPr>
        </p:nvSpPr>
        <p:spPr/>
        <p:txBody>
          <a:bodyPr>
            <a:normAutofit fontScale="62500" lnSpcReduction="20000"/>
          </a:bodyPr>
          <a:lstStyle/>
          <a:p>
            <a:pPr marL="457200" indent="-457200">
              <a:buFont typeface="+mj-lt"/>
              <a:buAutoNum type="arabicPeriod"/>
            </a:pPr>
            <a:r>
              <a:rPr lang="en-US" dirty="0" err="1" smtClean="0"/>
              <a:t>macResponseWaitTime</a:t>
            </a:r>
            <a:endParaRPr lang="en-US" dirty="0" smtClean="0"/>
          </a:p>
          <a:p>
            <a:pPr marL="857250" lvl="1" indent="-457200">
              <a:buFont typeface="+mj-lt"/>
              <a:buAutoNum type="alphaLcParenR"/>
            </a:pPr>
            <a:r>
              <a:rPr lang="en-US" dirty="0" smtClean="0"/>
              <a:t>Complex definition dependent  on attributes and constants that have changed throughout amendments</a:t>
            </a:r>
          </a:p>
          <a:p>
            <a:pPr marL="857250" lvl="1" indent="-457200">
              <a:buFont typeface="+mj-lt"/>
              <a:buAutoNum type="alphaLcParenR"/>
            </a:pPr>
            <a:r>
              <a:rPr lang="en-US" dirty="0" smtClean="0"/>
              <a:t>Should review to ensure still valid for all PHYs</a:t>
            </a:r>
          </a:p>
          <a:p>
            <a:pPr marL="457200" indent="-457200">
              <a:buFont typeface="+mj-lt"/>
              <a:buAutoNum type="arabicPeriod"/>
            </a:pPr>
            <a:r>
              <a:rPr lang="en-US" dirty="0" err="1" smtClean="0"/>
              <a:t>macMaxFrameTotalWaitTime</a:t>
            </a:r>
            <a:endParaRPr lang="en-US" dirty="0" smtClean="0"/>
          </a:p>
          <a:p>
            <a:pPr marL="857250" lvl="1" indent="-457200">
              <a:buFont typeface="+mj-lt"/>
              <a:buAutoNum type="alphaLcParenR"/>
            </a:pPr>
            <a:r>
              <a:rPr lang="en-US" dirty="0" smtClean="0"/>
              <a:t>Complex definition dependent on a bunch of things</a:t>
            </a:r>
          </a:p>
          <a:p>
            <a:pPr marL="857250" lvl="1" indent="-457200">
              <a:buFont typeface="+mj-lt"/>
              <a:buAutoNum type="alphaLcParenR"/>
            </a:pPr>
            <a:r>
              <a:rPr lang="en-US" dirty="0" smtClean="0"/>
              <a:t>Set by higher layer  but specified like a read-only parameter</a:t>
            </a:r>
            <a:endParaRPr lang="en-US" dirty="0" smtClean="0"/>
          </a:p>
          <a:p>
            <a:pPr marL="457200" indent="-457200">
              <a:buFont typeface="+mj-lt"/>
              <a:buAutoNum type="arabicPeriod"/>
            </a:pPr>
            <a:r>
              <a:rPr lang="en-US" dirty="0" err="1" smtClean="0"/>
              <a:t>aBaseSlotDuration</a:t>
            </a:r>
            <a:r>
              <a:rPr lang="en-US" dirty="0" smtClean="0"/>
              <a:t> and </a:t>
            </a:r>
            <a:r>
              <a:rPr lang="en-US" dirty="0" err="1" smtClean="0"/>
              <a:t>aBaseSuperframeDuration</a:t>
            </a:r>
            <a:endParaRPr lang="en-US" dirty="0" smtClean="0"/>
          </a:p>
          <a:p>
            <a:pPr marL="857250" lvl="1" indent="-457200">
              <a:buFont typeface="+mj-lt"/>
              <a:buAutoNum type="alphaLcParenR"/>
            </a:pPr>
            <a:r>
              <a:rPr lang="en-US" dirty="0" smtClean="0"/>
              <a:t>Used a lot of places, needs review </a:t>
            </a:r>
          </a:p>
          <a:p>
            <a:pPr marL="457200" indent="-457200">
              <a:buFont typeface="+mj-lt"/>
              <a:buAutoNum type="arabicPeriod"/>
            </a:pPr>
            <a:r>
              <a:rPr lang="en-US" dirty="0" err="1" smtClean="0"/>
              <a:t>aUnitBackoffPeriod</a:t>
            </a:r>
            <a:r>
              <a:rPr lang="en-US" dirty="0" smtClean="0"/>
              <a:t> and </a:t>
            </a:r>
            <a:r>
              <a:rPr lang="en-US" dirty="0" err="1" smtClean="0"/>
              <a:t>aCCATime</a:t>
            </a:r>
            <a:endParaRPr lang="en-US" dirty="0" smtClean="0"/>
          </a:p>
          <a:p>
            <a:pPr marL="914400" lvl="1" indent="-457200">
              <a:buFont typeface="+mj-lt"/>
              <a:buAutoNum type="alphaLcParenR"/>
            </a:pPr>
            <a:r>
              <a:rPr lang="en-US" dirty="0" smtClean="0"/>
              <a:t>Used in a number of places where it is maybe should not be;</a:t>
            </a:r>
          </a:p>
          <a:p>
            <a:pPr marL="914400" lvl="1" indent="-457200">
              <a:buFont typeface="+mj-lt"/>
              <a:buAutoNum type="alphaLcParenR"/>
            </a:pPr>
            <a:r>
              <a:rPr lang="en-US" dirty="0" smtClean="0"/>
              <a:t>PHY specific but maybe should not be;</a:t>
            </a:r>
          </a:p>
          <a:p>
            <a:pPr marL="914400" lvl="1" indent="-457200">
              <a:buFont typeface="+mj-lt"/>
              <a:buAutoNum type="alphaLcParenR"/>
            </a:pPr>
            <a:r>
              <a:rPr lang="en-US" dirty="0" smtClean="0"/>
              <a:t>Differing styles in amendments</a:t>
            </a:r>
          </a:p>
          <a:p>
            <a:pPr marL="914400" lvl="1" indent="-457200">
              <a:buFont typeface="+mj-lt"/>
              <a:buAutoNum type="alphaLcParenR"/>
            </a:pPr>
            <a:r>
              <a:rPr lang="en-US" dirty="0" err="1" smtClean="0"/>
              <a:t>aUnitBackoffPeriod</a:t>
            </a:r>
            <a:r>
              <a:rPr lang="en-US" dirty="0" smtClean="0"/>
              <a:t> not changed by PHY amendments but maybe should have been?</a:t>
            </a:r>
          </a:p>
          <a:p>
            <a:pPr marL="457200" indent="-457200">
              <a:buFont typeface="+mj-lt"/>
              <a:buAutoNum type="arabicPeriod"/>
            </a:pPr>
            <a:r>
              <a:rPr lang="en-US" dirty="0" err="1" smtClean="0"/>
              <a:t>macEnhAckWaitDuration</a:t>
            </a:r>
            <a:endParaRPr lang="en-US" dirty="0" smtClean="0"/>
          </a:p>
          <a:p>
            <a:pPr marL="857250" lvl="1" indent="-457200">
              <a:buFont typeface="+mj-lt"/>
              <a:buAutoNum type="alphaLcParenR"/>
            </a:pPr>
            <a:r>
              <a:rPr lang="en-US" dirty="0" smtClean="0"/>
              <a:t>Needs precise definition of timing reference for transmission time (measured from what to where?)</a:t>
            </a:r>
          </a:p>
          <a:p>
            <a:pPr marL="457200" indent="-457200">
              <a:buFont typeface="+mj-lt"/>
              <a:buAutoNum type="arabicPeriod"/>
            </a:pPr>
            <a:r>
              <a:rPr lang="en-US" dirty="0" err="1"/>
              <a:t>macMinLIFSPeriod</a:t>
            </a:r>
            <a:r>
              <a:rPr lang="en-US" dirty="0"/>
              <a:t> and </a:t>
            </a:r>
            <a:r>
              <a:rPr lang="en-US" dirty="0" err="1" smtClean="0"/>
              <a:t>macMinSIFSPeriod</a:t>
            </a:r>
            <a:r>
              <a:rPr lang="en-US" dirty="0" smtClean="0"/>
              <a:t>\</a:t>
            </a:r>
          </a:p>
          <a:p>
            <a:pPr marL="857250" lvl="1" indent="-457200">
              <a:buFont typeface="+mj-lt"/>
              <a:buAutoNum type="alphaLcParenR"/>
            </a:pPr>
            <a:r>
              <a:rPr lang="en-US" dirty="0" smtClean="0"/>
              <a:t>Used but not defined (4e)</a:t>
            </a:r>
            <a:endParaRPr lang="en-US" dirty="0"/>
          </a:p>
          <a:p>
            <a:pPr marL="457200" indent="-457200">
              <a:buFont typeface="+mj-lt"/>
              <a:buAutoNum type="arabicPeriod"/>
            </a:pPr>
            <a:endParaRPr lang="en-US" dirty="0" smtClean="0"/>
          </a:p>
          <a:p>
            <a:pPr marL="457200" indent="-457200">
              <a:buFont typeface="+mj-lt"/>
              <a:buAutoNum type="arabicPeriod"/>
            </a:pPr>
            <a:endParaRPr lang="en-US" dirty="0" smtClean="0"/>
          </a:p>
          <a:p>
            <a:pPr marL="857250" lvl="1" indent="-457200">
              <a:buFont typeface="+mj-lt"/>
              <a:buAutoNum type="alphaLcParenR"/>
            </a:pPr>
            <a:endParaRPr lang="en-US"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January 2014</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6</a:t>
            </a:fld>
            <a:endParaRPr lang="en-GB"/>
          </a:p>
        </p:txBody>
      </p:sp>
      <p:sp>
        <p:nvSpPr>
          <p:cNvPr id="8" name="Footer Placeholder 7"/>
          <p:cNvSpPr>
            <a:spLocks noGrp="1"/>
          </p:cNvSpPr>
          <p:nvPr>
            <p:ph type="ftr" idx="11"/>
          </p:nvPr>
        </p:nvSpPr>
        <p:spPr/>
        <p:txBody>
          <a:bodyPr/>
          <a:lstStyle/>
          <a:p>
            <a:pPr>
              <a:defRPr/>
            </a:pPr>
            <a:r>
              <a:rPr lang="en-GB" smtClean="0"/>
              <a:t>Ben Rolfe, BCA</a:t>
            </a:r>
            <a:endParaRPr lang="en-GB" dirty="0"/>
          </a:p>
        </p:txBody>
      </p:sp>
    </p:spTree>
    <p:extLst>
      <p:ext uri="{BB962C8B-B14F-4D97-AF65-F5344CB8AC3E}">
        <p14:creationId xmlns:p14="http://schemas.microsoft.com/office/powerpoint/2010/main" val="25345910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Blue Zone</a:t>
            </a:r>
            <a:endParaRPr lang="en-US" dirty="0"/>
          </a:p>
        </p:txBody>
      </p:sp>
      <p:sp>
        <p:nvSpPr>
          <p:cNvPr id="3" name="Content Placeholder 2"/>
          <p:cNvSpPr>
            <a:spLocks noGrp="1"/>
          </p:cNvSpPr>
          <p:nvPr>
            <p:ph idx="1"/>
          </p:nvPr>
        </p:nvSpPr>
        <p:spPr/>
        <p:txBody>
          <a:bodyPr>
            <a:normAutofit fontScale="92500" lnSpcReduction="10000"/>
          </a:bodyPr>
          <a:lstStyle/>
          <a:p>
            <a:pPr>
              <a:buFont typeface="Arial" panose="020B0604020202020204" pitchFamily="34" charset="0"/>
              <a:buChar char="•"/>
            </a:pPr>
            <a:endParaRPr lang="en-US" dirty="0" smtClean="0"/>
          </a:p>
          <a:p>
            <a:pPr>
              <a:buFont typeface="Arial" panose="020B0604020202020204" pitchFamily="34" charset="0"/>
              <a:buChar char="•"/>
            </a:pPr>
            <a:r>
              <a:rPr lang="en-US" dirty="0" smtClean="0"/>
              <a:t>PHY dependent timings (6.4.3): some things stated as UWB PHY dependent are really ALOHA dependent</a:t>
            </a:r>
          </a:p>
          <a:p>
            <a:pPr>
              <a:buFont typeface="Arial" panose="020B0604020202020204" pitchFamily="34" charset="0"/>
              <a:buChar char="•"/>
            </a:pPr>
            <a:r>
              <a:rPr lang="en-US" dirty="0" err="1" smtClean="0"/>
              <a:t>macSyncSymbolOffset</a:t>
            </a:r>
            <a:r>
              <a:rPr lang="en-US" dirty="0" smtClean="0"/>
              <a:t> needs clean-up</a:t>
            </a:r>
          </a:p>
          <a:p>
            <a:pPr>
              <a:buFont typeface="Arial" panose="020B0604020202020204" pitchFamily="34" charset="0"/>
              <a:buChar char="•"/>
            </a:pPr>
            <a:r>
              <a:rPr lang="en-US" dirty="0" smtClean="0"/>
              <a:t>Duty cycle control</a:t>
            </a:r>
          </a:p>
          <a:p>
            <a:pPr lvl="1">
              <a:buFont typeface="Arial" panose="020B0604020202020204" pitchFamily="34" charset="0"/>
              <a:buChar char="•"/>
            </a:pPr>
            <a:r>
              <a:rPr lang="en-US" dirty="0" err="1" smtClean="0"/>
              <a:t>macTxControlActiveDuration</a:t>
            </a:r>
            <a:r>
              <a:rPr lang="en-US" dirty="0" smtClean="0"/>
              <a:t>, </a:t>
            </a:r>
            <a:r>
              <a:rPr lang="en-US" dirty="0" err="1" smtClean="0"/>
              <a:t>macTxControlPauseDuration</a:t>
            </a:r>
            <a:r>
              <a:rPr lang="en-US" dirty="0"/>
              <a:t> and </a:t>
            </a:r>
            <a:r>
              <a:rPr lang="en-US" dirty="0" err="1"/>
              <a:t>macTxTotalDuration</a:t>
            </a:r>
            <a:endParaRPr lang="en-US" dirty="0" smtClean="0"/>
          </a:p>
          <a:p>
            <a:pPr lvl="1">
              <a:buFont typeface="Arial" panose="020B0604020202020204" pitchFamily="34" charset="0"/>
              <a:buChar char="•"/>
            </a:pPr>
            <a:r>
              <a:rPr lang="en-US" dirty="0" smtClean="0"/>
              <a:t>Intended to provide control of transmit duty cycle</a:t>
            </a:r>
          </a:p>
          <a:p>
            <a:pPr lvl="1">
              <a:buFont typeface="Arial" panose="020B0604020202020204" pitchFamily="34" charset="0"/>
              <a:buChar char="•"/>
            </a:pPr>
            <a:r>
              <a:rPr lang="en-US" dirty="0" smtClean="0"/>
              <a:t>Specification </a:t>
            </a:r>
            <a:r>
              <a:rPr lang="en-US" dirty="0" smtClean="0"/>
              <a:t>confusion (no </a:t>
            </a:r>
            <a:r>
              <a:rPr lang="en-US" dirty="0" smtClean="0"/>
              <a:t>MAC or PHY function uses them)</a:t>
            </a:r>
          </a:p>
          <a:p>
            <a:pPr>
              <a:buFont typeface="Arial" panose="020B0604020202020204" pitchFamily="34" charset="0"/>
              <a:buChar char="•"/>
            </a:pPr>
            <a:r>
              <a:rPr lang="en-US" dirty="0" smtClean="0"/>
              <a:t>CCA Timing w/CCA Mode 4</a:t>
            </a:r>
          </a:p>
          <a:p>
            <a:pPr lvl="1">
              <a:buFont typeface="Arial" panose="020B0604020202020204" pitchFamily="34" charset="0"/>
              <a:buChar char="•"/>
            </a:pPr>
            <a:r>
              <a:rPr lang="en-US" dirty="0" smtClean="0"/>
              <a:t>Wait </a:t>
            </a:r>
            <a:r>
              <a:rPr lang="en-US" dirty="0" err="1" smtClean="0"/>
              <a:t>phyCCADuration</a:t>
            </a:r>
            <a:r>
              <a:rPr lang="en-US" dirty="0" smtClean="0"/>
              <a:t>/</a:t>
            </a:r>
            <a:r>
              <a:rPr lang="en-US" dirty="0" err="1" smtClean="0"/>
              <a:t>aCCATime</a:t>
            </a:r>
            <a:r>
              <a:rPr lang="en-US" dirty="0" smtClean="0"/>
              <a:t> and return clear or just return clear?</a:t>
            </a:r>
            <a:endParaRPr lang="en-US" dirty="0" smtClean="0"/>
          </a:p>
          <a:p>
            <a:pPr>
              <a:buFont typeface="Arial" panose="020B0604020202020204" pitchFamily="34" charset="0"/>
              <a:buChar char="•"/>
            </a:pPr>
            <a:endParaRPr lang="en-US" dirty="0"/>
          </a:p>
          <a:p>
            <a:pPr>
              <a:buFont typeface="Arial" panose="020B0604020202020204" pitchFamily="34" charset="0"/>
              <a:buChar char="•"/>
            </a:pPr>
            <a:endParaRPr lang="en-US" dirty="0" smtClean="0"/>
          </a:p>
          <a:p>
            <a:pPr>
              <a:buFont typeface="Arial" panose="020B0604020202020204" pitchFamily="34" charset="0"/>
              <a:buChar char="•"/>
            </a:pPr>
            <a:endParaRPr lang="en-US" dirty="0" smtClean="0"/>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January 2014</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7</a:t>
            </a:fld>
            <a:endParaRPr lang="en-GB"/>
          </a:p>
        </p:txBody>
      </p:sp>
      <p:sp>
        <p:nvSpPr>
          <p:cNvPr id="9" name="Footer Placeholder 8"/>
          <p:cNvSpPr>
            <a:spLocks noGrp="1"/>
          </p:cNvSpPr>
          <p:nvPr>
            <p:ph type="ftr" idx="11"/>
          </p:nvPr>
        </p:nvSpPr>
        <p:spPr/>
        <p:txBody>
          <a:bodyPr/>
          <a:lstStyle/>
          <a:p>
            <a:pPr>
              <a:defRPr/>
            </a:pPr>
            <a:r>
              <a:rPr lang="en-GB" smtClean="0"/>
              <a:t>Ben Rolfe, BCA</a:t>
            </a:r>
            <a:endParaRPr lang="en-GB" dirty="0"/>
          </a:p>
        </p:txBody>
      </p:sp>
    </p:spTree>
    <p:extLst>
      <p:ext uri="{BB962C8B-B14F-4D97-AF65-F5344CB8AC3E}">
        <p14:creationId xmlns:p14="http://schemas.microsoft.com/office/powerpoint/2010/main" val="12056527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3" name="Content Placeholder 2"/>
          <p:cNvSpPr>
            <a:spLocks noGrp="1"/>
          </p:cNvSpPr>
          <p:nvPr>
            <p:ph idx="1"/>
          </p:nvPr>
        </p:nvSpPr>
        <p:spPr/>
        <p:txBody>
          <a:bodyPr/>
          <a:lstStyle/>
          <a:p>
            <a:pPr algn="ctr"/>
            <a:r>
              <a:rPr lang="en-US" dirty="0" smtClean="0">
                <a:solidFill>
                  <a:srgbClr val="C00000"/>
                </a:solidFill>
              </a:rPr>
              <a:t>TBD</a:t>
            </a:r>
            <a:endParaRPr lang="en-US" dirty="0">
              <a:solidFill>
                <a:srgbClr val="C00000"/>
              </a:solidFill>
            </a:endParaRPr>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January 2014</a:t>
            </a:r>
            <a:endParaRPr lang="en-GB" dirty="0"/>
          </a:p>
        </p:txBody>
      </p:sp>
      <p:sp>
        <p:nvSpPr>
          <p:cNvPr id="5" name="Footer Placeholder 4"/>
          <p:cNvSpPr>
            <a:spLocks noGrp="1"/>
          </p:cNvSpPr>
          <p:nvPr>
            <p:ph type="ftr" idx="11"/>
          </p:nvPr>
        </p:nvSpPr>
        <p:spPr/>
        <p:txBody>
          <a:bodyPr/>
          <a:lstStyle/>
          <a:p>
            <a:pPr>
              <a:defRPr/>
            </a:pPr>
            <a:r>
              <a:rPr lang="en-GB" smtClean="0"/>
              <a:t>Ben Rolfe, BCA</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8</a:t>
            </a:fld>
            <a:endParaRPr lang="en-GB"/>
          </a:p>
        </p:txBody>
      </p:sp>
    </p:spTree>
    <p:extLst>
      <p:ext uri="{BB962C8B-B14F-4D97-AF65-F5344CB8AC3E}">
        <p14:creationId xmlns:p14="http://schemas.microsoft.com/office/powerpoint/2010/main" val="1096286539"/>
      </p:ext>
    </p:extLst>
  </p:cSld>
  <p:clrMapOvr>
    <a:masterClrMapping/>
  </p:clrMapOvr>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5897</TotalTime>
  <Words>590</Words>
  <Application>Microsoft Office PowerPoint</Application>
  <PresentationFormat>On-screen Show (4:3)</PresentationFormat>
  <Paragraphs>121</Paragraphs>
  <Slides>8</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 Unicode MS</vt:lpstr>
      <vt:lpstr>굴림</vt:lpstr>
      <vt:lpstr>MS Gothic</vt:lpstr>
      <vt:lpstr>Arial</vt:lpstr>
      <vt:lpstr>Times New Roman</vt:lpstr>
      <vt:lpstr>802-11-Submission</vt:lpstr>
      <vt:lpstr>PowerPoint Presentation</vt:lpstr>
      <vt:lpstr>Purpose</vt:lpstr>
      <vt:lpstr>Status</vt:lpstr>
      <vt:lpstr>Method</vt:lpstr>
      <vt:lpstr>Red Zone</vt:lpstr>
      <vt:lpstr>Yellow Zone</vt:lpstr>
      <vt:lpstr>Blue Zone</vt:lpstr>
      <vt:lpstr>Next Steps</vt:lpstr>
    </vt:vector>
  </TitlesOfParts>
  <Company>CSR, BCA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Questionable Timing of 802.15.4</dc:title>
  <dc:creator>Benjamin A. Rolfe</dc:creator>
  <cp:keywords>March 2014</cp:keywords>
  <dc:description>Jon Rosdahl (CSR Technologies); Ben Rolfe (BCA)</dc:description>
  <cp:lastModifiedBy>Benjamin Rolfe</cp:lastModifiedBy>
  <cp:revision>112</cp:revision>
  <cp:lastPrinted>1601-01-01T00:00:00Z</cp:lastPrinted>
  <dcterms:created xsi:type="dcterms:W3CDTF">2012-05-13T15:07:35Z</dcterms:created>
  <dcterms:modified xsi:type="dcterms:W3CDTF">2014-03-04T04:00:59Z</dcterms:modified>
  <cp:category>SC Maintenance</cp:category>
</cp:coreProperties>
</file>