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76" r:id="rId3"/>
    <p:sldId id="277" r:id="rId4"/>
    <p:sldId id="279" r:id="rId5"/>
    <p:sldId id="278" r:id="rId6"/>
    <p:sldId id="280" r:id="rId7"/>
    <p:sldId id="281"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15-14-0110-01-0mag</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MAC Timing related discussion points for of 802.15.4</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Revision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25 February 2014</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a:t>
            </a:r>
            <a:r>
              <a:rPr lang="en-US" altLang="ko-KR" sz="1600" dirty="0" smtClean="0">
                <a:solidFill>
                  <a:schemeClr val="tx1"/>
                </a:solidFill>
                <a:ea typeface="굴림" pitchFamily="50" charset="-127"/>
              </a:rPr>
              <a:t>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t>
            </a:r>
            <a:r>
              <a:rPr lang="en-US" altLang="ko-KR" sz="1600" dirty="0" smtClean="0">
                <a:solidFill>
                  <a:schemeClr val="tx1"/>
                </a:solidFill>
                <a:ea typeface="굴림" pitchFamily="50" charset="-127"/>
              </a:rPr>
              <a:t>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Discussion of Timing related parameters and issues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Initial list of questions for consideration in revision, identify the problems for group attention. </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towards suitable fixes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Identify the potential timing issues so that</a:t>
            </a:r>
          </a:p>
          <a:p>
            <a:pPr lvl="1">
              <a:buFont typeface="Arial" panose="020B0604020202020204" pitchFamily="34" charset="0"/>
              <a:buChar char="•"/>
            </a:pPr>
            <a:r>
              <a:rPr lang="en-US" dirty="0" smtClean="0"/>
              <a:t>We can figure out which we are going to fix</a:t>
            </a:r>
          </a:p>
          <a:p>
            <a:pPr lvl="1">
              <a:buFont typeface="Arial" panose="020B0604020202020204" pitchFamily="34" charset="0"/>
              <a:buChar char="•"/>
            </a:pPr>
            <a:r>
              <a:rPr lang="en-US" dirty="0" smtClean="0"/>
              <a:t>Figure out which to leave alone</a:t>
            </a:r>
          </a:p>
          <a:p>
            <a:pPr lvl="1">
              <a:buFont typeface="Arial" panose="020B0604020202020204" pitchFamily="34" charset="0"/>
              <a:buChar char="•"/>
            </a:pPr>
            <a:r>
              <a:rPr lang="en-US" dirty="0" smtClean="0"/>
              <a:t>Comment fixing</a:t>
            </a:r>
          </a:p>
          <a:p>
            <a:pPr lvl="1">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32554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a:xfrm>
            <a:off x="685800" y="1524000"/>
            <a:ext cx="7770813" cy="4876800"/>
          </a:xfrm>
        </p:spPr>
        <p:txBody>
          <a:bodyPr/>
          <a:lstStyle/>
          <a:p>
            <a:pPr>
              <a:buFont typeface="Arial" panose="020B0604020202020204" pitchFamily="34" charset="0"/>
              <a:buChar char="•"/>
            </a:pPr>
            <a:r>
              <a:rPr lang="en-US"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dirty="0" smtClean="0"/>
              <a:t>Color coded table - what it is and  where it came from</a:t>
            </a:r>
          </a:p>
          <a:p>
            <a:pPr lvl="2">
              <a:buFont typeface="Arial" panose="020B0604020202020204" pitchFamily="34" charset="0"/>
              <a:buChar char="•"/>
            </a:pPr>
            <a:r>
              <a:rPr lang="en-US" dirty="0" smtClean="0"/>
              <a:t>Red means serious issue probably can’t ignore</a:t>
            </a:r>
          </a:p>
          <a:p>
            <a:pPr lvl="2">
              <a:buFont typeface="Arial" panose="020B0604020202020204" pitchFamily="34" charset="0"/>
              <a:buChar char="•"/>
            </a:pPr>
            <a:r>
              <a:rPr lang="en-US" dirty="0" smtClean="0"/>
              <a:t>Yellow means may need attention</a:t>
            </a:r>
          </a:p>
          <a:p>
            <a:pPr lvl="2">
              <a:buFont typeface="Arial" panose="020B0604020202020204" pitchFamily="34" charset="0"/>
              <a:buChar char="•"/>
            </a:pPr>
            <a:r>
              <a:rPr lang="en-US" dirty="0" smtClean="0"/>
              <a:t>Blue means minor issues (editorial or other obvious fixes)</a:t>
            </a:r>
          </a:p>
          <a:p>
            <a:pPr lvl="1">
              <a:buFont typeface="Arial" panose="020B0604020202020204" pitchFamily="34" charset="0"/>
              <a:buChar char="•"/>
            </a:pPr>
            <a:r>
              <a:rPr lang="en-US" dirty="0" smtClean="0"/>
              <a:t>To include discussion of the issues</a:t>
            </a:r>
          </a:p>
          <a:p>
            <a:pPr lvl="2">
              <a:buFont typeface="Arial" panose="020B0604020202020204" pitchFamily="34" charset="0"/>
              <a:buChar char="•"/>
            </a:pPr>
            <a:r>
              <a:rPr lang="en-US" dirty="0" smtClean="0"/>
              <a:t>Problem statement (conflict, unclear, etc.)</a:t>
            </a:r>
          </a:p>
          <a:p>
            <a:pPr lvl="2">
              <a:buFont typeface="Arial" panose="020B0604020202020204" pitchFamily="34" charset="0"/>
              <a:buChar char="•"/>
            </a:pPr>
            <a:r>
              <a:rPr lang="en-US" dirty="0" smtClean="0"/>
              <a:t>Proposed fixes (eventually)</a:t>
            </a:r>
          </a:p>
          <a:p>
            <a:pPr>
              <a:buFont typeface="Arial" panose="020B0604020202020204" pitchFamily="34" charset="0"/>
              <a:buChar char="•"/>
            </a:pPr>
            <a:r>
              <a:rPr lang="en-US" dirty="0" smtClean="0"/>
              <a:t>Currently a work in progress</a:t>
            </a:r>
          </a:p>
          <a:p>
            <a:pPr lvl="1">
              <a:buFont typeface="Arial" panose="020B0604020202020204" pitchFamily="34" charset="0"/>
              <a:buChar char="•"/>
            </a:pPr>
            <a:r>
              <a:rPr lang="en-US" dirty="0" smtClean="0"/>
              <a:t>Initial version to circulate </a:t>
            </a:r>
            <a:r>
              <a:rPr lang="en-US" dirty="0"/>
              <a:t>among </a:t>
            </a:r>
            <a:r>
              <a:rPr lang="en-US" dirty="0" smtClean="0"/>
              <a:t>Coconspirators and be posted for next weeks call (4/March)</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850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8" name="Footer Placeholder 7"/>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9" name="Footer Placeholder 8"/>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20565276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5637</TotalTime>
  <Words>553</Words>
  <Application>Microsoft Office PowerPoint</Application>
  <PresentationFormat>On-screen Show (4:3)</PresentationFormat>
  <Paragraphs>111</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Unicode MS</vt:lpstr>
      <vt:lpstr>Gulim</vt:lpstr>
      <vt:lpstr>MS Gothic</vt:lpstr>
      <vt:lpstr>Arial</vt:lpstr>
      <vt:lpstr>Times New Roman</vt:lpstr>
      <vt:lpstr>802-11-Submission</vt:lpstr>
      <vt:lpstr>PowerPoint Presentation</vt:lpstr>
      <vt:lpstr>Purpose</vt:lpstr>
      <vt:lpstr>Status</vt:lpstr>
      <vt:lpstr>Method</vt:lpstr>
      <vt:lpstr>Red Zone</vt:lpstr>
      <vt:lpstr>Yellow Zone</vt:lpstr>
      <vt:lpstr>Blue Zone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Benjamin Rolfe</cp:lastModifiedBy>
  <cp:revision>106</cp:revision>
  <cp:lastPrinted>1601-01-01T00:00:00Z</cp:lastPrinted>
  <dcterms:created xsi:type="dcterms:W3CDTF">2012-05-13T15:07:35Z</dcterms:created>
  <dcterms:modified xsi:type="dcterms:W3CDTF">2014-02-25T18:08:30Z</dcterms:modified>
</cp:coreProperties>
</file>