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5" r:id="rId2"/>
    <p:sldId id="276" r:id="rId3"/>
    <p:sldId id="277" r:id="rId4"/>
    <p:sldId id="279" r:id="rId5"/>
    <p:sldId id="278" r:id="rId6"/>
    <p:sldId id="280" r:id="rId7"/>
    <p:sldId id="281"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69" autoAdjust="0"/>
    <p:restoredTop sz="86095" autoAdjust="0"/>
  </p:normalViewPr>
  <p:slideViewPr>
    <p:cSldViewPr>
      <p:cViewPr varScale="1">
        <p:scale>
          <a:sx n="77" d="100"/>
          <a:sy n="77" d="100"/>
        </p:scale>
        <p:origin x="1272"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802.11-14/0084r0</a:t>
            </a:r>
            <a:endParaRPr lang="en-US" dirty="0"/>
          </a:p>
        </p:txBody>
      </p:sp>
      <p:sp>
        <p:nvSpPr>
          <p:cNvPr id="5" name="Date Placeholder 4"/>
          <p:cNvSpPr>
            <a:spLocks noGrp="1"/>
          </p:cNvSpPr>
          <p:nvPr>
            <p:ph type="dt" idx="11"/>
          </p:nvPr>
        </p:nvSpPr>
        <p:spPr/>
        <p:txBody>
          <a:bodyPr/>
          <a:lstStyle/>
          <a:p>
            <a:pPr>
              <a:defRPr/>
            </a:pPr>
            <a:r>
              <a:rPr lang="en-US" smtClean="0"/>
              <a:t>January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1556920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Ben Rolfe (BCA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a:t>
            </a:r>
            <a:r>
              <a:rPr lang="en-GB" sz="1800" b="1" dirty="0" smtClean="0">
                <a:solidFill>
                  <a:schemeClr val="tx1"/>
                </a:solidFill>
                <a:latin typeface="Times New Roman" pitchFamily="16" charset="0"/>
                <a:ea typeface="MS Gothic" charset="-128"/>
                <a:cs typeface="Arial Unicode MS" charset="0"/>
              </a:rPr>
              <a:t>IEEE802.</a:t>
            </a:r>
            <a:r>
              <a:rPr lang="en-US" sz="1800" b="1" dirty="0" smtClean="0">
                <a:solidFill>
                  <a:schemeClr val="tx1"/>
                </a:solidFill>
                <a:effectLst/>
              </a:rPr>
              <a:t>15-14-0110-00-0mag</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2014</a:t>
            </a:r>
            <a:endParaRPr lang="en-US" dirty="0" smtClean="0"/>
          </a:p>
        </p:txBody>
      </p:sp>
      <p:sp>
        <p:nvSpPr>
          <p:cNvPr id="5" name="Footer Placeholder 4"/>
          <p:cNvSpPr>
            <a:spLocks noGrp="1"/>
          </p:cNvSpPr>
          <p:nvPr>
            <p:ph type="ftr" idx="11"/>
          </p:nvPr>
        </p:nvSpPr>
        <p:spPr/>
        <p:txBody>
          <a:bodyPr/>
          <a:lstStyle/>
          <a:p>
            <a:pPr>
              <a:defRPr/>
            </a:pPr>
            <a:r>
              <a:rPr lang="en-GB" dirty="0" smtClean="0"/>
              <a:t>Ben Rolfe, BCA</a:t>
            </a:r>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MAC Timing related discussion points for of 802.15.4</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Revision</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25 February 2014</a:t>
            </a: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a:t>
            </a:r>
            <a:r>
              <a:rPr lang="en-US" altLang="ko-KR" sz="1600" dirty="0" smtClean="0">
                <a:solidFill>
                  <a:schemeClr val="tx1"/>
                </a:solidFill>
                <a:ea typeface="굴림" pitchFamily="50" charset="-127"/>
              </a:rPr>
              <a:t>Rolfe </a:t>
            </a:r>
          </a:p>
          <a:p>
            <a:r>
              <a:rPr lang="en-US" altLang="ko-KR" sz="1600" dirty="0" smtClean="0">
                <a:solidFill>
                  <a:schemeClr val="tx1"/>
                </a:solidFill>
                <a:ea typeface="굴림" pitchFamily="50" charset="-127"/>
              </a:rPr>
              <a:t>Company</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Blind Creek </a:t>
            </a:r>
            <a:r>
              <a:rPr lang="en-US" altLang="ko-KR" sz="1600" dirty="0" smtClean="0">
                <a:solidFill>
                  <a:schemeClr val="tx1"/>
                </a:solidFill>
                <a:ea typeface="굴림" pitchFamily="50" charset="-127"/>
              </a:rPr>
              <a:t>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Discussion of Timing related parameters and issues</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Initial list of questions for consideration in revision, identify the problems for group attention. </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towards suitable fixes</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Identify the potential timing issues so that</a:t>
            </a:r>
          </a:p>
          <a:p>
            <a:pPr lvl="1">
              <a:buFont typeface="Arial" panose="020B0604020202020204" pitchFamily="34" charset="0"/>
              <a:buChar char="•"/>
            </a:pPr>
            <a:r>
              <a:rPr lang="en-US" dirty="0" smtClean="0"/>
              <a:t>We can figure out which we are going to fix</a:t>
            </a:r>
          </a:p>
          <a:p>
            <a:pPr lvl="1">
              <a:buFont typeface="Arial" panose="020B0604020202020204" pitchFamily="34" charset="0"/>
              <a:buChar char="•"/>
            </a:pPr>
            <a:r>
              <a:rPr lang="en-US" dirty="0" smtClean="0"/>
              <a:t>Figure out which to leave alone</a:t>
            </a:r>
          </a:p>
          <a:p>
            <a:pPr lvl="1">
              <a:buFont typeface="Arial" panose="020B0604020202020204" pitchFamily="34" charset="0"/>
              <a:buChar char="•"/>
            </a:pPr>
            <a:r>
              <a:rPr lang="en-US" dirty="0" smtClean="0"/>
              <a:t>Comment fixing</a:t>
            </a:r>
          </a:p>
          <a:p>
            <a:pPr lvl="1">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2</a:t>
            </a:fld>
            <a:endParaRPr lang="en-GB"/>
          </a:p>
        </p:txBody>
      </p:sp>
    </p:spTree>
    <p:extLst>
      <p:ext uri="{BB962C8B-B14F-4D97-AF65-F5344CB8AC3E}">
        <p14:creationId xmlns:p14="http://schemas.microsoft.com/office/powerpoint/2010/main" val="1325541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Document in progress (15-14-0111-00-0mag) lists all the attributes, constants and parameters that specify or affect specification of MAC timing. </a:t>
            </a:r>
          </a:p>
          <a:p>
            <a:pPr lvl="1">
              <a:buFont typeface="Arial" panose="020B0604020202020204" pitchFamily="34" charset="0"/>
              <a:buChar char="•"/>
            </a:pPr>
            <a:r>
              <a:rPr lang="en-US" dirty="0" smtClean="0"/>
              <a:t>Color coded table - what it is and  where it came from</a:t>
            </a:r>
          </a:p>
          <a:p>
            <a:pPr lvl="2">
              <a:buFont typeface="Arial" panose="020B0604020202020204" pitchFamily="34" charset="0"/>
              <a:buChar char="•"/>
            </a:pPr>
            <a:r>
              <a:rPr lang="en-US" dirty="0" smtClean="0"/>
              <a:t>Red means serious issue probably can’t ignore</a:t>
            </a:r>
          </a:p>
          <a:p>
            <a:pPr lvl="2">
              <a:buFont typeface="Arial" panose="020B0604020202020204" pitchFamily="34" charset="0"/>
              <a:buChar char="•"/>
            </a:pPr>
            <a:r>
              <a:rPr lang="en-US" dirty="0" smtClean="0"/>
              <a:t>Yellow means may need attention</a:t>
            </a:r>
          </a:p>
          <a:p>
            <a:pPr lvl="2">
              <a:buFont typeface="Arial" panose="020B0604020202020204" pitchFamily="34" charset="0"/>
              <a:buChar char="•"/>
            </a:pPr>
            <a:r>
              <a:rPr lang="en-US" dirty="0" smtClean="0"/>
              <a:t>Blue means minor issues (editorial or other obvious fixes)</a:t>
            </a:r>
          </a:p>
          <a:p>
            <a:pPr lvl="1">
              <a:buFont typeface="Arial" panose="020B0604020202020204" pitchFamily="34" charset="0"/>
              <a:buChar char="•"/>
            </a:pPr>
            <a:r>
              <a:rPr lang="en-US" dirty="0" smtClean="0"/>
              <a:t>To include discussion of the issues</a:t>
            </a:r>
          </a:p>
          <a:p>
            <a:pPr lvl="2">
              <a:buFont typeface="Arial" panose="020B0604020202020204" pitchFamily="34" charset="0"/>
              <a:buChar char="•"/>
            </a:pPr>
            <a:r>
              <a:rPr lang="en-US" dirty="0" smtClean="0"/>
              <a:t>Problem statement (conflict, unclear, </a:t>
            </a:r>
            <a:r>
              <a:rPr lang="en-US" dirty="0" err="1" smtClean="0"/>
              <a:t>etc</a:t>
            </a:r>
            <a:r>
              <a:rPr lang="en-US" dirty="0" smtClean="0"/>
              <a:t>)</a:t>
            </a:r>
          </a:p>
          <a:p>
            <a:pPr lvl="2">
              <a:buFont typeface="Arial" panose="020B0604020202020204" pitchFamily="34" charset="0"/>
              <a:buChar char="•"/>
            </a:pPr>
            <a:r>
              <a:rPr lang="en-US" dirty="0" smtClean="0"/>
              <a:t>Proposed fixes (eventually)</a:t>
            </a:r>
          </a:p>
          <a:p>
            <a:pPr>
              <a:buFont typeface="Arial" panose="020B0604020202020204" pitchFamily="34" charset="0"/>
              <a:buChar char="•"/>
            </a:pPr>
            <a:r>
              <a:rPr lang="en-US" dirty="0" smtClean="0"/>
              <a:t>Currently a work in progress</a:t>
            </a:r>
          </a:p>
          <a:p>
            <a:pPr lvl="1">
              <a:buFont typeface="Arial" panose="020B0604020202020204" pitchFamily="34" charset="0"/>
              <a:buChar char="•"/>
            </a:pPr>
            <a:r>
              <a:rPr lang="en-US" dirty="0" smtClean="0"/>
              <a:t>Initial version plan to be posted 2/26</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Tree>
    <p:extLst>
      <p:ext uri="{BB962C8B-B14F-4D97-AF65-F5344CB8AC3E}">
        <p14:creationId xmlns:p14="http://schemas.microsoft.com/office/powerpoint/2010/main" val="1909575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a:xfrm>
            <a:off x="685800" y="1830388"/>
            <a:ext cx="7770813" cy="4264025"/>
          </a:xfrm>
        </p:spPr>
        <p:txBody>
          <a:bodyPr>
            <a:normAutofit fontScale="85000" lnSpcReduction="20000"/>
          </a:bodyPr>
          <a:lstStyle/>
          <a:p>
            <a:pPr>
              <a:buFont typeface="Arial" panose="020B0604020202020204" pitchFamily="34" charset="0"/>
              <a:buChar char="•"/>
            </a:pPr>
            <a:r>
              <a:rPr lang="en-US" dirty="0" smtClean="0"/>
              <a:t>Search standard for PIB attributes, constants and SAP parameters that may control or affect MAC timing</a:t>
            </a:r>
          </a:p>
          <a:p>
            <a:pPr lvl="1">
              <a:buFont typeface="Arial" panose="020B0604020202020204" pitchFamily="34" charset="0"/>
              <a:buChar char="•"/>
            </a:pPr>
            <a:r>
              <a:rPr lang="en-US" dirty="0" smtClean="0"/>
              <a:t>802.15.4-2011</a:t>
            </a:r>
            <a:endParaRPr lang="en-US" dirty="0"/>
          </a:p>
          <a:p>
            <a:pPr lvl="1">
              <a:buFont typeface="Arial" panose="020B0604020202020204" pitchFamily="34" charset="0"/>
              <a:buChar char="•"/>
            </a:pPr>
            <a:r>
              <a:rPr lang="en-US" dirty="0" smtClean="0"/>
              <a:t>802.15.4e-2012</a:t>
            </a:r>
            <a:endParaRPr lang="en-US" dirty="0"/>
          </a:p>
          <a:p>
            <a:pPr lvl="1">
              <a:buFont typeface="Arial" panose="020B0604020202020204" pitchFamily="34" charset="0"/>
              <a:buChar char="•"/>
            </a:pPr>
            <a:r>
              <a:rPr lang="en-US" dirty="0" smtClean="0"/>
              <a:t>802.15.4f-2012</a:t>
            </a:r>
            <a:endParaRPr lang="en-US" dirty="0"/>
          </a:p>
          <a:p>
            <a:pPr lvl="1">
              <a:buFont typeface="Arial" panose="020B0604020202020204" pitchFamily="34" charset="0"/>
              <a:buChar char="•"/>
            </a:pPr>
            <a:r>
              <a:rPr lang="en-US" dirty="0" smtClean="0"/>
              <a:t>802.15.4g-2012</a:t>
            </a:r>
            <a:endParaRPr lang="en-US" dirty="0"/>
          </a:p>
          <a:p>
            <a:pPr lvl="1">
              <a:buFont typeface="Arial" panose="020B0604020202020204" pitchFamily="34" charset="0"/>
              <a:buChar char="•"/>
            </a:pPr>
            <a:r>
              <a:rPr lang="en-US" dirty="0" smtClean="0"/>
              <a:t>802.15.4j-2013</a:t>
            </a:r>
            <a:r>
              <a:rPr lang="en-US" dirty="0"/>
              <a:t>.</a:t>
            </a:r>
          </a:p>
          <a:p>
            <a:pPr lvl="1">
              <a:buFont typeface="Arial" panose="020B0604020202020204" pitchFamily="34" charset="0"/>
              <a:buChar char="•"/>
            </a:pPr>
            <a:r>
              <a:rPr lang="en-US" dirty="0" smtClean="0"/>
              <a:t>802.15.4k-2013</a:t>
            </a:r>
            <a:endParaRPr lang="en-US" dirty="0"/>
          </a:p>
          <a:p>
            <a:pPr lvl="1">
              <a:buFont typeface="Arial" panose="020B0604020202020204" pitchFamily="34" charset="0"/>
              <a:buChar char="•"/>
            </a:pPr>
            <a:r>
              <a:rPr lang="en-US" dirty="0" smtClean="0"/>
              <a:t>Draft </a:t>
            </a:r>
            <a:r>
              <a:rPr lang="en-US" dirty="0"/>
              <a:t>P802.15.4m </a:t>
            </a:r>
          </a:p>
          <a:p>
            <a:pPr lvl="1">
              <a:buFont typeface="Arial" panose="020B0604020202020204" pitchFamily="34" charset="0"/>
              <a:buChar char="•"/>
            </a:pPr>
            <a:r>
              <a:rPr lang="en-US" dirty="0" smtClean="0"/>
              <a:t>Draft P802-15-4p</a:t>
            </a:r>
          </a:p>
          <a:p>
            <a:pPr>
              <a:buFont typeface="Arial" panose="020B0604020202020204" pitchFamily="34" charset="0"/>
              <a:buChar char="•"/>
            </a:pPr>
            <a:r>
              <a:rPr lang="en-US" dirty="0" smtClean="0"/>
              <a:t>Examine definition and use of each</a:t>
            </a:r>
          </a:p>
          <a:p>
            <a:pPr lvl="1">
              <a:buFont typeface="Arial" panose="020B0604020202020204" pitchFamily="34" charset="0"/>
              <a:buChar char="•"/>
            </a:pPr>
            <a:r>
              <a:rPr lang="en-US" dirty="0" smtClean="0"/>
              <a:t>Look for complex entanglements (dependencies or complex specs)</a:t>
            </a:r>
          </a:p>
          <a:p>
            <a:pPr lvl="1">
              <a:buFont typeface="Arial" panose="020B0604020202020204" pitchFamily="34" charset="0"/>
              <a:buChar char="•"/>
            </a:pPr>
            <a:r>
              <a:rPr lang="en-US" dirty="0" smtClean="0"/>
              <a:t>Look for conflicts amongst amendments</a:t>
            </a:r>
          </a:p>
          <a:p>
            <a:pPr lvl="1">
              <a:buFont typeface="Arial" panose="020B0604020202020204" pitchFamily="34" charset="0"/>
              <a:buChar char="•"/>
            </a:pPr>
            <a:r>
              <a:rPr lang="en-US" dirty="0" smtClean="0"/>
              <a:t>Consider history – what’s been confused and debated</a:t>
            </a:r>
          </a:p>
          <a:p>
            <a:pPr>
              <a:buFont typeface="Arial" panose="020B0604020202020204" pitchFamily="34" charset="0"/>
              <a:buChar char="•"/>
            </a:pPr>
            <a:r>
              <a:rPr lang="en-US" dirty="0" smtClean="0"/>
              <a:t>Non-trivial task</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Tree>
    <p:extLst>
      <p:ext uri="{BB962C8B-B14F-4D97-AF65-F5344CB8AC3E}">
        <p14:creationId xmlns:p14="http://schemas.microsoft.com/office/powerpoint/2010/main" val="3704376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Zone</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Duration to wait for an Acknowledgement</a:t>
            </a:r>
          </a:p>
          <a:p>
            <a:pPr marL="857250" lvl="1" indent="-457200">
              <a:buFont typeface="+mj-lt"/>
              <a:buAutoNum type="alphaLcParenR"/>
            </a:pPr>
            <a:r>
              <a:rPr lang="en-US" dirty="0" smtClean="0"/>
              <a:t>Complex, PHY specific definitions, some with mixed units</a:t>
            </a:r>
          </a:p>
          <a:p>
            <a:pPr marL="857250" lvl="1" indent="-457200">
              <a:buFont typeface="+mj-lt"/>
              <a:buAutoNum type="alphaLcParenR"/>
            </a:pPr>
            <a:r>
              <a:rPr lang="en-US" dirty="0" smtClean="0"/>
              <a:t>Depends on a number of constants and other attributes that have been touched a lot</a:t>
            </a:r>
          </a:p>
          <a:p>
            <a:pPr marL="857250" lvl="1" indent="-457200">
              <a:buFont typeface="+mj-lt"/>
              <a:buAutoNum type="alphaLcParenR"/>
            </a:pPr>
            <a:r>
              <a:rPr lang="en-US" dirty="0" smtClean="0"/>
              <a:t>Specified in more than one way in the standard</a:t>
            </a:r>
          </a:p>
          <a:p>
            <a:pPr marL="857250" lvl="1" indent="-457200">
              <a:buFont typeface="+mj-lt"/>
              <a:buAutoNum type="alphaLcParenR"/>
            </a:pPr>
            <a:r>
              <a:rPr lang="en-US" dirty="0" smtClean="0"/>
              <a:t>Reference point for timers unclear</a:t>
            </a:r>
          </a:p>
          <a:p>
            <a:pPr marL="457200" indent="-457200">
              <a:buFont typeface="+mj-lt"/>
              <a:buAutoNum type="arabicPeriod"/>
            </a:pPr>
            <a:r>
              <a:rPr lang="en-US" dirty="0" smtClean="0"/>
              <a:t>LIFs and SIFs</a:t>
            </a:r>
          </a:p>
          <a:p>
            <a:pPr marL="857250" lvl="1" indent="-457200">
              <a:buFont typeface="+mj-lt"/>
              <a:buAutoNum type="alphaLcParenR"/>
            </a:pPr>
            <a:r>
              <a:rPr lang="en-US" dirty="0" smtClean="0"/>
              <a:t>Suggestion to replace with single IFS specification</a:t>
            </a:r>
          </a:p>
          <a:p>
            <a:pPr marL="857250" lvl="1" indent="-457200">
              <a:buFont typeface="+mj-lt"/>
              <a:buAutoNum type="alphaLcParenR"/>
            </a:pPr>
            <a:r>
              <a:rPr lang="en-US" dirty="0" smtClean="0"/>
              <a:t>Ripples a lot (including into </a:t>
            </a:r>
            <a:r>
              <a:rPr lang="en-US" dirty="0" err="1" smtClean="0"/>
              <a:t>Ack</a:t>
            </a:r>
            <a:r>
              <a:rPr lang="en-US" dirty="0" smtClean="0"/>
              <a:t> timing)</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Tree>
    <p:extLst>
      <p:ext uri="{BB962C8B-B14F-4D97-AF65-F5344CB8AC3E}">
        <p14:creationId xmlns:p14="http://schemas.microsoft.com/office/powerpoint/2010/main" val="2090868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Yellow Zone</a:t>
            </a:r>
            <a:endParaRPr lang="en-US" dirty="0"/>
          </a:p>
        </p:txBody>
      </p:sp>
      <p:sp>
        <p:nvSpPr>
          <p:cNvPr id="3" name="Content Placeholder 2"/>
          <p:cNvSpPr>
            <a:spLocks noGrp="1"/>
          </p:cNvSpPr>
          <p:nvPr>
            <p:ph idx="1"/>
          </p:nvPr>
        </p:nvSpPr>
        <p:spPr/>
        <p:txBody>
          <a:bodyPr>
            <a:normAutofit fontScale="85000" lnSpcReduction="20000"/>
          </a:bodyPr>
          <a:lstStyle/>
          <a:p>
            <a:pPr marL="457200" indent="-457200">
              <a:buFont typeface="+mj-lt"/>
              <a:buAutoNum type="arabicPeriod"/>
            </a:pPr>
            <a:r>
              <a:rPr lang="en-US" dirty="0" err="1" smtClean="0"/>
              <a:t>macResponseWaitTime</a:t>
            </a:r>
            <a:endParaRPr lang="en-US" dirty="0" smtClean="0"/>
          </a:p>
          <a:p>
            <a:pPr marL="857250" lvl="1" indent="-457200">
              <a:buFont typeface="+mj-lt"/>
              <a:buAutoNum type="alphaLcParenR"/>
            </a:pPr>
            <a:r>
              <a:rPr lang="en-US" dirty="0" smtClean="0"/>
              <a:t>Complex definition dependent  on attributes and constants that have changed throughout amendments</a:t>
            </a:r>
          </a:p>
          <a:p>
            <a:pPr marL="857250" lvl="1" indent="-457200">
              <a:buFont typeface="+mj-lt"/>
              <a:buAutoNum type="alphaLcParenR"/>
            </a:pPr>
            <a:r>
              <a:rPr lang="en-US" dirty="0" smtClean="0"/>
              <a:t>Should review to ensure still valid for all PHYs</a:t>
            </a:r>
          </a:p>
          <a:p>
            <a:pPr marL="457200" indent="-457200">
              <a:buFont typeface="+mj-lt"/>
              <a:buAutoNum type="arabicPeriod"/>
            </a:pPr>
            <a:r>
              <a:rPr lang="en-US" dirty="0" err="1" smtClean="0"/>
              <a:t>macMaxFrameTotalWaitTime</a:t>
            </a:r>
            <a:endParaRPr lang="en-US" dirty="0" smtClean="0"/>
          </a:p>
          <a:p>
            <a:pPr marL="857250" lvl="1" indent="-457200">
              <a:buFont typeface="+mj-lt"/>
              <a:buAutoNum type="alphaLcParenR"/>
            </a:pPr>
            <a:r>
              <a:rPr lang="en-US" dirty="0" smtClean="0"/>
              <a:t>Complex definition dependent on a bunch of things</a:t>
            </a:r>
          </a:p>
          <a:p>
            <a:pPr marL="457200" indent="-457200">
              <a:buFont typeface="+mj-lt"/>
              <a:buAutoNum type="arabicPeriod"/>
            </a:pPr>
            <a:r>
              <a:rPr lang="en-US" dirty="0" err="1"/>
              <a:t>aBaseSlotDuration</a:t>
            </a:r>
            <a:r>
              <a:rPr lang="en-US" dirty="0"/>
              <a:t> </a:t>
            </a:r>
            <a:r>
              <a:rPr lang="en-US" dirty="0" smtClean="0"/>
              <a:t>and </a:t>
            </a:r>
            <a:r>
              <a:rPr lang="en-US" dirty="0" err="1" smtClean="0"/>
              <a:t>aBaseSuperframeDuration</a:t>
            </a:r>
            <a:endParaRPr lang="en-US" dirty="0" smtClean="0"/>
          </a:p>
          <a:p>
            <a:pPr marL="857250" lvl="1" indent="-457200">
              <a:buFont typeface="+mj-lt"/>
              <a:buAutoNum type="alphaLcParenR"/>
            </a:pPr>
            <a:r>
              <a:rPr lang="en-US" dirty="0" smtClean="0"/>
              <a:t>Used a lot of places, needs review</a:t>
            </a:r>
          </a:p>
          <a:p>
            <a:pPr marL="457200" indent="-457200">
              <a:buFont typeface="+mj-lt"/>
              <a:buAutoNum type="arabicPeriod"/>
            </a:pPr>
            <a:r>
              <a:rPr lang="en-US" dirty="0" err="1"/>
              <a:t>aUnitBackoffPeriod</a:t>
            </a:r>
            <a:r>
              <a:rPr lang="en-US" dirty="0"/>
              <a:t> and </a:t>
            </a:r>
            <a:r>
              <a:rPr lang="en-US" dirty="0" err="1"/>
              <a:t>aCCATime</a:t>
            </a:r>
            <a:endParaRPr lang="en-US" dirty="0"/>
          </a:p>
          <a:p>
            <a:pPr marL="914400" lvl="1" indent="-457200">
              <a:buFont typeface="+mj-lt"/>
              <a:buAutoNum type="alphaLcParenR"/>
            </a:pPr>
            <a:r>
              <a:rPr lang="en-US" dirty="0"/>
              <a:t>Used in a number of places where it is maybe should not be;</a:t>
            </a:r>
          </a:p>
          <a:p>
            <a:pPr marL="914400" lvl="1" indent="-457200">
              <a:buFont typeface="+mj-lt"/>
              <a:buAutoNum type="alphaLcParenR"/>
            </a:pPr>
            <a:r>
              <a:rPr lang="en-US" dirty="0"/>
              <a:t>PHY specific but maybe should not be;</a:t>
            </a:r>
          </a:p>
          <a:p>
            <a:pPr marL="914400" lvl="1" indent="-457200">
              <a:buFont typeface="+mj-lt"/>
              <a:buAutoNum type="alphaLcParenR"/>
            </a:pPr>
            <a:r>
              <a:rPr lang="en-US" dirty="0"/>
              <a:t>Differing styles in amendments</a:t>
            </a:r>
          </a:p>
          <a:p>
            <a:pPr marL="914400" lvl="1" indent="-457200">
              <a:buFont typeface="+mj-lt"/>
              <a:buAutoNum type="alphaLcParenR"/>
            </a:pPr>
            <a:r>
              <a:rPr lang="en-US" dirty="0" err="1"/>
              <a:t>aUnitBackoffPeriod</a:t>
            </a:r>
            <a:r>
              <a:rPr lang="en-US" dirty="0"/>
              <a:t> not changed by PHY amendments but maybe should have been?</a:t>
            </a:r>
          </a:p>
          <a:p>
            <a:pPr marL="857250" lvl="1" indent="-457200">
              <a:buFont typeface="+mj-lt"/>
              <a:buAutoNum type="alphaLcParenR"/>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smtClean="0"/>
          </a:p>
          <a:p>
            <a:pPr marL="857250" lvl="1" indent="-457200">
              <a:buFont typeface="+mj-lt"/>
              <a:buAutoNum type="alphaLcParen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Tree>
    <p:extLst>
      <p:ext uri="{BB962C8B-B14F-4D97-AF65-F5344CB8AC3E}">
        <p14:creationId xmlns:p14="http://schemas.microsoft.com/office/powerpoint/2010/main" val="2534591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Zone</a:t>
            </a:r>
            <a:endParaRPr lang="en-US" dirty="0"/>
          </a:p>
        </p:txBody>
      </p:sp>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endParaRPr lang="en-US" dirty="0" smtClean="0"/>
          </a:p>
          <a:p>
            <a:pPr>
              <a:buFont typeface="Arial" panose="020B0604020202020204" pitchFamily="34" charset="0"/>
              <a:buChar char="•"/>
            </a:pPr>
            <a:r>
              <a:rPr lang="en-US" dirty="0" smtClean="0"/>
              <a:t>PHY dependent timings (6.4.3): some things stated as UWB PHY dependent are really ALOHA dependent</a:t>
            </a:r>
          </a:p>
          <a:p>
            <a:pPr>
              <a:buFont typeface="Arial" panose="020B0604020202020204" pitchFamily="34" charset="0"/>
              <a:buChar char="•"/>
            </a:pPr>
            <a:r>
              <a:rPr lang="en-US" dirty="0" err="1" smtClean="0"/>
              <a:t>macSyncSymbolOffset</a:t>
            </a:r>
            <a:r>
              <a:rPr lang="en-US" dirty="0" smtClean="0"/>
              <a:t> needs clean-up</a:t>
            </a:r>
          </a:p>
          <a:p>
            <a:pPr>
              <a:buFont typeface="Arial" panose="020B0604020202020204" pitchFamily="34" charset="0"/>
              <a:buChar char="•"/>
            </a:pPr>
            <a:r>
              <a:rPr lang="en-US" dirty="0" smtClean="0"/>
              <a:t>Duty cycle control</a:t>
            </a:r>
          </a:p>
          <a:p>
            <a:pPr lvl="1">
              <a:buFont typeface="Arial" panose="020B0604020202020204" pitchFamily="34" charset="0"/>
              <a:buChar char="•"/>
            </a:pPr>
            <a:r>
              <a:rPr lang="en-US" dirty="0" err="1" smtClean="0"/>
              <a:t>macTxControlActiveDuration</a:t>
            </a:r>
            <a:r>
              <a:rPr lang="en-US" dirty="0" smtClean="0"/>
              <a:t>, </a:t>
            </a:r>
            <a:r>
              <a:rPr lang="en-US" dirty="0" err="1" smtClean="0"/>
              <a:t>macTxControlPauseDuration</a:t>
            </a:r>
            <a:r>
              <a:rPr lang="en-US" dirty="0"/>
              <a:t> and </a:t>
            </a:r>
            <a:r>
              <a:rPr lang="en-US" dirty="0" err="1"/>
              <a:t>macTxTotalDuration</a:t>
            </a:r>
            <a:endParaRPr lang="en-US" dirty="0" smtClean="0"/>
          </a:p>
          <a:p>
            <a:pPr lvl="1">
              <a:buFont typeface="Arial" panose="020B0604020202020204" pitchFamily="34" charset="0"/>
              <a:buChar char="•"/>
            </a:pPr>
            <a:r>
              <a:rPr lang="en-US" dirty="0" smtClean="0"/>
              <a:t>Intended to provide control of transmit duty cycle</a:t>
            </a:r>
          </a:p>
          <a:p>
            <a:pPr lvl="1">
              <a:buFont typeface="Arial" panose="020B0604020202020204" pitchFamily="34" charset="0"/>
              <a:buChar char="•"/>
            </a:pPr>
            <a:r>
              <a:rPr lang="en-US" dirty="0" smtClean="0"/>
              <a:t>Specification unclear (no MAC or PHY function uses them)</a:t>
            </a:r>
          </a:p>
          <a:p>
            <a:pPr lvl="1">
              <a:buFont typeface="Arial" panose="020B0604020202020204" pitchFamily="34" charset="0"/>
              <a:buChar char="•"/>
            </a:pPr>
            <a:r>
              <a:rPr lang="en-US" dirty="0" err="1" smtClean="0"/>
              <a:t>macTxTotal</a:t>
            </a:r>
            <a:r>
              <a:rPr lang="en-US" dirty="0" smtClean="0"/>
              <a:t> Duration: should be read-only except can be reset (i.e. not any value written)</a:t>
            </a:r>
          </a:p>
          <a:p>
            <a:pPr lvl="1">
              <a:buFont typeface="Arial" panose="020B0604020202020204" pitchFamily="34" charset="0"/>
              <a:buChar char="•"/>
            </a:pPr>
            <a:r>
              <a:rPr lang="en-US" dirty="0" smtClean="0"/>
              <a:t>No harm done?</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Tree>
    <p:extLst>
      <p:ext uri="{BB962C8B-B14F-4D97-AF65-F5344CB8AC3E}">
        <p14:creationId xmlns:p14="http://schemas.microsoft.com/office/powerpoint/2010/main" val="1205652766"/>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5556</TotalTime>
  <Words>532</Words>
  <Application>Microsoft Office PowerPoint</Application>
  <PresentationFormat>On-screen Show (4:3)</PresentationFormat>
  <Paragraphs>108</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 Unicode MS</vt:lpstr>
      <vt:lpstr>Gulim</vt:lpstr>
      <vt:lpstr>MS Gothic</vt:lpstr>
      <vt:lpstr>Arial</vt:lpstr>
      <vt:lpstr>Times New Roman</vt:lpstr>
      <vt:lpstr>802-11-Submission</vt:lpstr>
      <vt:lpstr>PowerPoint Presentation</vt:lpstr>
      <vt:lpstr>Purpose</vt:lpstr>
      <vt:lpstr>Status</vt:lpstr>
      <vt:lpstr>Method</vt:lpstr>
      <vt:lpstr>Red Zone</vt:lpstr>
      <vt:lpstr>Yellow Zone</vt:lpstr>
      <vt:lpstr>Blue Zone</vt:lpstr>
    </vt:vector>
  </TitlesOfParts>
  <Company>CSR, BCA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2014</dc:title>
  <dc:creator>Jon Rosdahl</dc:creator>
  <cp:keywords>January 2014</cp:keywords>
  <dc:description>Jon Rosdahl (CSR Technologies); Ben Rolfe (BCA)</dc:description>
  <cp:lastModifiedBy>Benjamin Rolfe</cp:lastModifiedBy>
  <cp:revision>103</cp:revision>
  <cp:lastPrinted>1601-01-01T00:00:00Z</cp:lastPrinted>
  <dcterms:created xsi:type="dcterms:W3CDTF">2012-05-13T15:07:35Z</dcterms:created>
  <dcterms:modified xsi:type="dcterms:W3CDTF">2014-02-25T16:47:19Z</dcterms:modified>
</cp:coreProperties>
</file>