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3"/>
  </p:notesMasterIdLst>
  <p:handoutMasterIdLst>
    <p:handoutMasterId r:id="rId14"/>
  </p:handoutMasterIdLst>
  <p:sldIdLst>
    <p:sldId id="259" r:id="rId3"/>
    <p:sldId id="347" r:id="rId4"/>
    <p:sldId id="350" r:id="rId5"/>
    <p:sldId id="348" r:id="rId6"/>
    <p:sldId id="355" r:id="rId7"/>
    <p:sldId id="368" r:id="rId8"/>
    <p:sldId id="367" r:id="rId9"/>
    <p:sldId id="354" r:id="rId10"/>
    <p:sldId id="362" r:id="rId11"/>
    <p:sldId id="35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E8E8F6"/>
    <a:srgbClr val="CDCDE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392" autoAdjust="0"/>
    <p:restoredTop sz="91697" autoAdjust="0"/>
  </p:normalViewPr>
  <p:slideViewPr>
    <p:cSldViewPr>
      <p:cViewPr varScale="1">
        <p:scale>
          <a:sx n="71" d="100"/>
          <a:sy n="71" d="100"/>
        </p:scale>
        <p:origin x="-960" y="-9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14" y="-8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&lt;January 2014&gt;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&lt;January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&lt;January 2014&gt;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&lt;January 2014&gt;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&lt;January 2014&gt;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2014&gt;</a:t>
            </a:r>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&lt;January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&lt;January 2014&gt;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&lt;January 2014&gt;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2014&gt;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2014&gt;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2014&gt;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15-14-0086-00-0008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&lt;January 2014&gt;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January 23,</a:t>
            </a:r>
            <a:r>
              <a:rPr lang="en-US" altLang="ko-KR" sz="1600" dirty="0" smtClean="0">
                <a:solidFill>
                  <a:srgbClr val="FF0000"/>
                </a:solidFill>
                <a:ea typeface="굴림" pitchFamily="50" charset="-127"/>
              </a:rPr>
              <a:t> 2014</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solidFill>
                  <a:schemeClr val="tx2"/>
                </a:solidFill>
                <a:ea typeface="굴림" pitchFamily="50" charset="-127"/>
              </a:rPr>
              <a:t>Myung Jong Lee [CUNY], Huan-Bang Li [NICT], Suhwook Kim [LG Electronics]</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err="1">
                <a:solidFill>
                  <a:schemeClr val="tx2"/>
                </a:solidFill>
                <a:ea typeface="굴림" pitchFamily="50" charset="-127"/>
              </a:rPr>
              <a:t>Dept</a:t>
            </a:r>
            <a:r>
              <a:rPr lang="en-US" altLang="ko-KR" sz="1600" dirty="0">
                <a:solidFill>
                  <a:schemeClr val="tx2"/>
                </a:solidFill>
                <a:ea typeface="굴림" pitchFamily="50" charset="-127"/>
              </a:rPr>
              <a:t> of EE, CUNY, 140</a:t>
            </a:r>
            <a:r>
              <a:rPr lang="en-US" altLang="ko-KR" sz="1600" baseline="30000" dirty="0">
                <a:solidFill>
                  <a:schemeClr val="tx2"/>
                </a:solidFill>
                <a:ea typeface="굴림" pitchFamily="50" charset="-127"/>
              </a:rPr>
              <a:t>th</a:t>
            </a:r>
            <a:r>
              <a:rPr lang="en-US" altLang="ko-KR" sz="1600" dirty="0">
                <a:solidFill>
                  <a:schemeClr val="tx2"/>
                </a:solidFill>
                <a:ea typeface="굴림" pitchFamily="50" charset="-127"/>
              </a:rPr>
              <a:t> St, New York, NY 10031] </a:t>
            </a:r>
          </a:p>
          <a:p>
            <a:pPr>
              <a:defRPr/>
            </a:pPr>
            <a:r>
              <a:rPr lang="en-US" altLang="ko-KR" sz="1600" dirty="0">
                <a:solidFill>
                  <a:schemeClr val="tx2"/>
                </a:solidFill>
                <a:ea typeface="굴림" pitchFamily="50" charset="-127"/>
              </a:rPr>
              <a:t>Voice:[+1-212-650-7260], FAX: [+1-201-650-8249], </a:t>
            </a:r>
          </a:p>
          <a:p>
            <a:pPr>
              <a:defRPr/>
            </a:pPr>
            <a:r>
              <a:rPr lang="en-US" altLang="ko-KR" sz="1600" dirty="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January 2014 Los Angeles Plenary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10</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800" dirty="0" smtClean="0"/>
              <a:t>January 23, 2014</a:t>
            </a:r>
          </a:p>
          <a:p>
            <a:endParaRPr lang="en-US" sz="2800" dirty="0" smtClean="0"/>
          </a:p>
          <a:p>
            <a:r>
              <a:rPr lang="en-US" sz="2800" dirty="0" smtClean="0"/>
              <a:t>Myung Lee  </a:t>
            </a:r>
          </a:p>
          <a:p>
            <a:r>
              <a:rPr lang="en-US" sz="2400" dirty="0" smtClean="0"/>
              <a:t>TG8 Chair</a:t>
            </a:r>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Harmonization of Technical contributions </a:t>
            </a:r>
          </a:p>
          <a:p>
            <a:r>
              <a:rPr lang="en-US" sz="2000" dirty="0" smtClean="0"/>
              <a:t>Completion of PAC Framework Document </a:t>
            </a:r>
          </a:p>
          <a:p>
            <a:r>
              <a:rPr lang="en-US" sz="2000" dirty="0" smtClean="0"/>
              <a:t>Discussion on Call for Contributions </a:t>
            </a:r>
          </a:p>
        </p:txBody>
      </p:sp>
      <p:sp>
        <p:nvSpPr>
          <p:cNvPr id="4" name="Date Placeholder 3"/>
          <p:cNvSpPr>
            <a:spLocks noGrp="1"/>
          </p:cNvSpPr>
          <p:nvPr>
            <p:ph type="dt" sz="half" idx="10"/>
          </p:nvPr>
        </p:nvSpPr>
        <p:spPr/>
        <p:txBody>
          <a:bodyPr/>
          <a:lstStyle/>
          <a:p>
            <a:pPr>
              <a:defRPr/>
            </a:pPr>
            <a:r>
              <a:rPr lang="en-US" altLang="ko-KR" smtClean="0"/>
              <a:t>&lt;January 2014&gt;</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57148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4348" y="1643050"/>
            <a:ext cx="7772400" cy="4114800"/>
          </a:xfrm>
        </p:spPr>
        <p:txBody>
          <a:bodyPr/>
          <a:lstStyle/>
          <a:p>
            <a:r>
              <a:rPr lang="en-US" sz="2000" dirty="0" smtClean="0"/>
              <a:t>9 time slots used at this meeting</a:t>
            </a:r>
          </a:p>
          <a:p>
            <a:r>
              <a:rPr lang="en-US" sz="2000" dirty="0" smtClean="0"/>
              <a:t>Achieved all the objectives of this LA meeting</a:t>
            </a:r>
          </a:p>
          <a:p>
            <a:r>
              <a:rPr lang="en-US" sz="2000" dirty="0" smtClean="0"/>
              <a:t>Technical discussions for PFD and TGD</a:t>
            </a:r>
          </a:p>
          <a:p>
            <a:pPr lvl="1"/>
            <a:r>
              <a:rPr lang="en-US" altLang="ko-KR" sz="1800" dirty="0" smtClean="0"/>
              <a:t>DCN85r1: PFD completed (</a:t>
            </a:r>
            <a:r>
              <a:rPr lang="en-US" altLang="ko-KR" sz="1800" dirty="0" err="1" smtClean="0"/>
              <a:t>Byung</a:t>
            </a:r>
            <a:r>
              <a:rPr lang="en-US" altLang="ko-KR" sz="1800" dirty="0" smtClean="0"/>
              <a:t>-Jae </a:t>
            </a:r>
            <a:r>
              <a:rPr lang="en-US" altLang="ko-KR" sz="1800" dirty="0" err="1" smtClean="0"/>
              <a:t>Kwak</a:t>
            </a:r>
            <a:r>
              <a:rPr lang="en-US" altLang="ko-KR" sz="1800" dirty="0" smtClean="0"/>
              <a:t> and Shannon Park)</a:t>
            </a:r>
          </a:p>
          <a:p>
            <a:pPr lvl="1"/>
            <a:r>
              <a:rPr lang="en-US" altLang="ko-KR" sz="1800" dirty="0" smtClean="0"/>
              <a:t>DCN </a:t>
            </a:r>
            <a:r>
              <a:rPr lang="en-US" altLang="ko-KR" sz="1800" dirty="0" smtClean="0"/>
              <a:t>66r0: </a:t>
            </a:r>
            <a:r>
              <a:rPr lang="en-US" altLang="ko-KR" sz="1800" dirty="0" smtClean="0"/>
              <a:t>Comments on TGD (</a:t>
            </a:r>
            <a:r>
              <a:rPr lang="en-US" altLang="ko-KR" sz="1800" dirty="0" err="1" smtClean="0"/>
              <a:t>Byung</a:t>
            </a:r>
            <a:r>
              <a:rPr lang="en-US" altLang="ko-KR" sz="1800" dirty="0" smtClean="0"/>
              <a:t>-Jae </a:t>
            </a:r>
            <a:r>
              <a:rPr lang="en-US" altLang="ko-KR" sz="1800" dirty="0" err="1" smtClean="0"/>
              <a:t>Kwak</a:t>
            </a:r>
            <a:r>
              <a:rPr lang="en-US" altLang="ko-KR" sz="1800" dirty="0" smtClean="0"/>
              <a:t>)</a:t>
            </a:r>
            <a:endParaRPr lang="en-US" sz="1800" dirty="0" smtClean="0"/>
          </a:p>
          <a:p>
            <a:pPr lvl="1"/>
            <a:r>
              <a:rPr lang="en-US" sz="1800" dirty="0" smtClean="0"/>
              <a:t>DCN </a:t>
            </a:r>
            <a:r>
              <a:rPr lang="en-US" sz="1800" dirty="0" smtClean="0"/>
              <a:t>716</a:t>
            </a:r>
            <a:r>
              <a:rPr lang="en-US" sz="1800" dirty="0" smtClean="0"/>
              <a:t>r1: </a:t>
            </a:r>
            <a:r>
              <a:rPr lang="en-US" altLang="ko-KR" sz="1800" dirty="0" smtClean="0"/>
              <a:t>Proposed text to PFD (Igor </a:t>
            </a:r>
            <a:r>
              <a:rPr lang="en-US" altLang="ko-KR" sz="1800" dirty="0" err="1" smtClean="0"/>
              <a:t>Dotlic</a:t>
            </a:r>
            <a:r>
              <a:rPr lang="en-US" altLang="ko-KR" sz="1800" dirty="0" smtClean="0"/>
              <a:t>)</a:t>
            </a:r>
            <a:endParaRPr lang="en-US" sz="1800" dirty="0" smtClean="0"/>
          </a:p>
          <a:p>
            <a:pPr lvl="1"/>
            <a:r>
              <a:rPr lang="en-US" sz="1800" dirty="0" smtClean="0"/>
              <a:t>DCN 27r2: </a:t>
            </a:r>
            <a:r>
              <a:rPr lang="en-US" altLang="ko-KR" sz="1800" dirty="0" smtClean="0"/>
              <a:t>Report of teleconferences (</a:t>
            </a:r>
            <a:r>
              <a:rPr lang="en-US" altLang="ko-KR" sz="1800" dirty="0" err="1" smtClean="0"/>
              <a:t>Seungkwon</a:t>
            </a:r>
            <a:r>
              <a:rPr lang="en-US" altLang="ko-KR" sz="1800" dirty="0" smtClean="0"/>
              <a:t> Cho</a:t>
            </a:r>
            <a:r>
              <a:rPr lang="en-US" altLang="ko-KR" sz="1800" dirty="0" smtClean="0"/>
              <a:t>)</a:t>
            </a:r>
          </a:p>
          <a:p>
            <a:pPr lvl="1"/>
            <a:r>
              <a:rPr lang="en-US" altLang="ko-KR" sz="1800" dirty="0" smtClean="0"/>
              <a:t>DCN 737r1: A suggestion for harmonized PAC Frame Structure (</a:t>
            </a:r>
            <a:r>
              <a:rPr lang="en-US" altLang="ko-KR" sz="1800" dirty="0" err="1" smtClean="0"/>
              <a:t>Seungkwon</a:t>
            </a:r>
            <a:r>
              <a:rPr lang="en-US" altLang="ko-KR" sz="1800" dirty="0" smtClean="0"/>
              <a:t> Cho)</a:t>
            </a:r>
            <a:endParaRPr lang="en-US" altLang="ko-KR" sz="1800" dirty="0" smtClean="0"/>
          </a:p>
          <a:p>
            <a:pPr lvl="1"/>
            <a:r>
              <a:rPr lang="en-US" altLang="ko-KR" sz="1800" dirty="0" smtClean="0"/>
              <a:t>DCN </a:t>
            </a:r>
            <a:r>
              <a:rPr lang="en-US" altLang="ko-KR" sz="1800" dirty="0" smtClean="0"/>
              <a:t>2r2: </a:t>
            </a:r>
            <a:r>
              <a:rPr lang="en-US" sz="1800" dirty="0" smtClean="0"/>
              <a:t>PHY frame structures comparison and harmonization (Marco Hernandez)</a:t>
            </a:r>
          </a:p>
          <a:p>
            <a:pPr lvl="1"/>
            <a:r>
              <a:rPr lang="en-US" altLang="ko-KR" sz="1800" dirty="0" smtClean="0"/>
              <a:t>DCN 8r0: PFD Proposal (</a:t>
            </a:r>
            <a:r>
              <a:rPr lang="en-US" altLang="ko-KR" sz="1800" dirty="0" err="1" smtClean="0"/>
              <a:t>Byung</a:t>
            </a:r>
            <a:r>
              <a:rPr lang="en-US" altLang="ko-KR" sz="1800" dirty="0" smtClean="0"/>
              <a:t>-Jae </a:t>
            </a:r>
            <a:r>
              <a:rPr lang="en-US" altLang="ko-KR" sz="1800" dirty="0" err="1" smtClean="0"/>
              <a:t>Kwak</a:t>
            </a:r>
            <a:r>
              <a:rPr lang="en-US" altLang="ko-KR" sz="1800" dirty="0" smtClean="0"/>
              <a:t>)</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r>
              <a:rPr lang="en-US" altLang="ko-KR" sz="2000" dirty="0" smtClean="0"/>
              <a:t>Completion of “PAC Framework Document (PFD)”</a:t>
            </a:r>
            <a:endParaRPr lang="en-US" sz="2000" dirty="0" smtClean="0"/>
          </a:p>
          <a:p>
            <a:pPr lvl="1"/>
            <a:r>
              <a:rPr lang="en-US" sz="1800" dirty="0" smtClean="0"/>
              <a:t>Doc. 15-14-85r1: </a:t>
            </a:r>
            <a:r>
              <a:rPr lang="en-US" altLang="ko-KR" sz="1800" dirty="0" err="1" smtClean="0"/>
              <a:t>Byung</a:t>
            </a:r>
            <a:r>
              <a:rPr lang="en-US" altLang="ko-KR" sz="1800" dirty="0" smtClean="0"/>
              <a:t>-Jae </a:t>
            </a:r>
            <a:r>
              <a:rPr lang="en-US" altLang="ko-KR" sz="1800" dirty="0" err="1" smtClean="0"/>
              <a:t>Kwak</a:t>
            </a:r>
            <a:r>
              <a:rPr lang="en-US" altLang="ko-KR" sz="1800" dirty="0" smtClean="0"/>
              <a:t>, </a:t>
            </a:r>
            <a:r>
              <a:rPr lang="en-US" sz="1800" dirty="0" smtClean="0"/>
              <a:t>Shannon Park</a:t>
            </a:r>
          </a:p>
          <a:p>
            <a:r>
              <a:rPr lang="en-US" altLang="ja-JP" sz="2000" dirty="0" smtClean="0"/>
              <a:t> Revised “Technical Guidance Document (TGD)”</a:t>
            </a:r>
          </a:p>
          <a:p>
            <a:pPr lvl="1"/>
            <a:r>
              <a:rPr lang="en-US" altLang="ja-JP" sz="1800" dirty="0" smtClean="0"/>
              <a:t>Doc.  </a:t>
            </a:r>
            <a:r>
              <a:rPr lang="en-US" altLang="ja-JP" sz="1800" dirty="0" smtClean="0"/>
              <a:t>15-13-568r8: </a:t>
            </a:r>
            <a:r>
              <a:rPr lang="en-US" altLang="ja-JP" sz="1800" dirty="0" err="1" smtClean="0"/>
              <a:t>Byung</a:t>
            </a:r>
            <a:r>
              <a:rPr lang="en-US" altLang="ja-JP" sz="1800" dirty="0" smtClean="0"/>
              <a:t>-Jaw </a:t>
            </a:r>
            <a:r>
              <a:rPr lang="en-US" altLang="ja-JP" sz="1800" dirty="0" err="1" smtClean="0"/>
              <a:t>Kwak</a:t>
            </a:r>
            <a:r>
              <a:rPr lang="en-US" altLang="ja-JP" sz="1800" dirty="0" smtClean="0"/>
              <a:t>, Marco Hernandez, Shannon Park</a:t>
            </a:r>
          </a:p>
          <a:p>
            <a:r>
              <a:rPr lang="en-US" sz="2000" dirty="0" smtClean="0"/>
              <a:t> Approved “Call for contributions”</a:t>
            </a:r>
          </a:p>
          <a:p>
            <a:pPr lvl="1"/>
            <a:r>
              <a:rPr lang="en-US" altLang="ja-JP" sz="1800" dirty="0" smtClean="0"/>
              <a:t>Doc.  </a:t>
            </a:r>
            <a:r>
              <a:rPr lang="en-US" altLang="ja-JP" sz="1800" dirty="0" smtClean="0"/>
              <a:t>15-14-87r0:</a:t>
            </a:r>
            <a:r>
              <a:rPr lang="en-US" altLang="ja-JP" sz="1800" dirty="0" smtClean="0"/>
              <a:t> Call for Contributions: </a:t>
            </a:r>
            <a:r>
              <a:rPr lang="en-US" altLang="ja-JP" sz="1800" dirty="0" err="1" smtClean="0"/>
              <a:t>Huan</a:t>
            </a:r>
            <a:r>
              <a:rPr lang="en-US" altLang="ja-JP" sz="1800" dirty="0" smtClean="0"/>
              <a:t>-Bang Li, </a:t>
            </a:r>
            <a:r>
              <a:rPr lang="en-US" altLang="ja-JP" sz="1800" dirty="0" err="1" smtClean="0"/>
              <a:t>Suhwook</a:t>
            </a:r>
            <a:r>
              <a:rPr lang="en-US" altLang="ja-JP" sz="1800" dirty="0" smtClean="0"/>
              <a:t> Kim, Myung Jong Lee</a:t>
            </a:r>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Contributions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Preliminary Contribution Proposals (mandatory)</a:t>
            </a:r>
          </a:p>
          <a:p>
            <a:pPr lvl="1"/>
            <a:r>
              <a:rPr lang="en-US" sz="1800" dirty="0" smtClean="0"/>
              <a:t>Submission due: March 12, 2014</a:t>
            </a:r>
          </a:p>
          <a:p>
            <a:pPr lvl="1"/>
            <a:r>
              <a:rPr lang="en-US" sz="1800" dirty="0" smtClean="0"/>
              <a:t> Power point file format with Key features highlighted</a:t>
            </a:r>
          </a:p>
          <a:p>
            <a:r>
              <a:rPr lang="en-US" altLang="ja-JP" sz="2000" dirty="0" smtClean="0"/>
              <a:t> Final Contribution Proposals</a:t>
            </a:r>
          </a:p>
          <a:p>
            <a:pPr lvl="1"/>
            <a:r>
              <a:rPr lang="en-US" altLang="ja-JP" sz="1800" dirty="0" smtClean="0"/>
              <a:t>Submission due: </a:t>
            </a:r>
            <a:r>
              <a:rPr lang="en-US" altLang="ja-JP" sz="1800" dirty="0" smtClean="0"/>
              <a:t>May 5, 2014</a:t>
            </a:r>
            <a:endParaRPr lang="en-US" altLang="ja-JP" sz="1800" dirty="0" smtClean="0"/>
          </a:p>
          <a:p>
            <a:pPr lvl="1"/>
            <a:r>
              <a:rPr lang="en-US" altLang="ja-JP" sz="1800" dirty="0" smtClean="0"/>
              <a:t> Power point file format and Word Format with detailed simulation results</a:t>
            </a:r>
          </a:p>
          <a:p>
            <a:r>
              <a:rPr lang="en-US" sz="2000" dirty="0" smtClean="0"/>
              <a:t> </a:t>
            </a:r>
            <a:endParaRPr lang="en-US" altLang="ja-JP" sz="18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Plan for March Meeting</a:t>
            </a:r>
            <a:endParaRPr lang="en-US" dirty="0"/>
          </a:p>
        </p:txBody>
      </p:sp>
      <p:sp>
        <p:nvSpPr>
          <p:cNvPr id="3" name="Content Placeholder 2"/>
          <p:cNvSpPr>
            <a:spLocks noGrp="1"/>
          </p:cNvSpPr>
          <p:nvPr>
            <p:ph idx="1"/>
          </p:nvPr>
        </p:nvSpPr>
        <p:spPr>
          <a:xfrm>
            <a:off x="642910" y="1571612"/>
            <a:ext cx="7772400" cy="4752988"/>
          </a:xfrm>
        </p:spPr>
        <p:txBody>
          <a:bodyPr/>
          <a:lstStyle/>
          <a:p>
            <a:pPr lvl="0"/>
            <a:r>
              <a:rPr lang="en-US" altLang="ko-KR" sz="2400" dirty="0" smtClean="0">
                <a:solidFill>
                  <a:srgbClr val="000000"/>
                </a:solidFill>
              </a:rPr>
              <a:t>All Contribution Pre-proposals to be presented with key features highlighted. </a:t>
            </a:r>
          </a:p>
          <a:p>
            <a:pPr lvl="1"/>
            <a:r>
              <a:rPr lang="en-US" altLang="ko-KR" sz="2000" dirty="0" smtClean="0">
                <a:solidFill>
                  <a:srgbClr val="000000"/>
                </a:solidFill>
              </a:rPr>
              <a:t>Listing Key Features for the main contributions</a:t>
            </a:r>
            <a:r>
              <a:rPr lang="en-US" altLang="ko-KR" sz="2400" dirty="0" smtClean="0">
                <a:solidFill>
                  <a:srgbClr val="000000"/>
                </a:solidFill>
              </a:rPr>
              <a:t> </a:t>
            </a:r>
          </a:p>
          <a:p>
            <a:pPr lvl="0"/>
            <a:r>
              <a:rPr lang="en-US" altLang="ko-KR" sz="2400" dirty="0" smtClean="0">
                <a:solidFill>
                  <a:srgbClr val="000000"/>
                </a:solidFill>
              </a:rPr>
              <a:t>Discussion on main contribution proposals and Harmonization</a:t>
            </a: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err="1" smtClean="0"/>
              <a:t>Seung-Hoon</a:t>
            </a:r>
            <a:r>
              <a:rPr lang="en-US" sz="2000" dirty="0" smtClean="0"/>
              <a:t> Park (Samsung), </a:t>
            </a:r>
            <a:r>
              <a:rPr lang="en-US" sz="2000" dirty="0" err="1" smtClean="0"/>
              <a:t>Byung</a:t>
            </a:r>
            <a:r>
              <a:rPr lang="en-US" sz="2000" dirty="0" smtClean="0"/>
              <a:t>-Jae </a:t>
            </a:r>
            <a:r>
              <a:rPr lang="en-US" sz="2000" dirty="0" err="1" smtClean="0"/>
              <a:t>Kwak</a:t>
            </a:r>
            <a:r>
              <a:rPr lang="en-US" sz="2000" dirty="0" smtClean="0"/>
              <a:t> (ETRI</a:t>
            </a:r>
            <a:r>
              <a:rPr lang="en-US" sz="2400" dirty="0" smtClean="0"/>
              <a:t>)</a:t>
            </a:r>
          </a:p>
          <a:p>
            <a:r>
              <a:rPr lang="en-US" sz="2400" dirty="0" smtClean="0"/>
              <a:t>Secretary </a:t>
            </a:r>
            <a:endParaRPr lang="en-US" sz="1200" dirty="0" smtClean="0"/>
          </a:p>
          <a:p>
            <a:pPr>
              <a:buNone/>
            </a:pPr>
            <a:r>
              <a:rPr lang="en-US" sz="2400" dirty="0" smtClean="0"/>
              <a:t>    </a:t>
            </a:r>
            <a:r>
              <a:rPr lang="en-US" sz="2000" dirty="0" err="1" smtClean="0"/>
              <a:t>SeungKwon</a:t>
            </a:r>
            <a:r>
              <a:rPr lang="en-US" sz="2000" dirty="0" smtClean="0"/>
              <a:t> Cho (ETRI)</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smtClean="0"/>
              <a:t>&lt;January 2014&gt;</a:t>
            </a:r>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29578</TotalTime>
  <Words>532</Words>
  <Application>Microsoft Office PowerPoint</Application>
  <PresentationFormat>On-screen Show (4:3)</PresentationFormat>
  <Paragraphs>135</Paragraphs>
  <Slides>10</Slides>
  <Notes>6</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Slide 1</vt:lpstr>
      <vt:lpstr>TG8 PAC Closing Report</vt:lpstr>
      <vt:lpstr>Meeting Objectives</vt:lpstr>
      <vt:lpstr>Achievements</vt:lpstr>
      <vt:lpstr>Achievements (cont)</vt:lpstr>
      <vt:lpstr>Call for Contributions</vt:lpstr>
      <vt:lpstr>Plan for March Meeting</vt:lpstr>
      <vt:lpstr>Timeline</vt:lpstr>
      <vt:lpstr>TG8 PAC Officers </vt:lpstr>
      <vt:lpstr>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998</cp:revision>
  <cp:lastPrinted>1998-02-10T13:28:06Z</cp:lastPrinted>
  <dcterms:created xsi:type="dcterms:W3CDTF">1999-11-08T18:59:45Z</dcterms:created>
  <dcterms:modified xsi:type="dcterms:W3CDTF">2014-01-23T23:35:20Z</dcterms:modified>
</cp:coreProperties>
</file>