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59" r:id="rId2"/>
    <p:sldId id="264" r:id="rId3"/>
    <p:sldId id="265" r:id="rId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p:scale>
          <a:sx n="99" d="100"/>
          <a:sy n="99" d="100"/>
        </p:scale>
        <p:origin x="-2704" y="-3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0082-</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a:t>
            </a:r>
            <a:r>
              <a:rPr lang="en-US" sz="1600" dirty="0" smtClean="0">
                <a:solidFill>
                  <a:srgbClr val="FF0000"/>
                </a:solidFill>
                <a:latin typeface="Times New Roman" pitchFamily="18" charset="0"/>
                <a:ea typeface="ＭＳ Ｐゴシック" pitchFamily="-65" charset="-128"/>
                <a:cs typeface="+mn-cs"/>
              </a:rPr>
              <a:t>Clos</a:t>
            </a:r>
            <a:r>
              <a:rPr lang="en-US" sz="1600" dirty="0" smtClean="0">
                <a:solidFill>
                  <a:srgbClr val="FF0000"/>
                </a:solidFill>
                <a:latin typeface="Times New Roman" pitchFamily="18" charset="0"/>
                <a:ea typeface="ＭＳ Ｐゴシック" pitchFamily="-65" charset="-128"/>
                <a:cs typeface="+mn-cs"/>
              </a:rPr>
              <a:t>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23</a:t>
            </a:r>
            <a:r>
              <a:rPr lang="en-US" sz="1600" dirty="0" smtClean="0">
                <a:solidFill>
                  <a:srgbClr val="FF0000"/>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Jan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January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15-14-0007-00)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ü"/>
            </a:pPr>
            <a:r>
              <a:rPr lang="en-US" sz="2000" b="1" dirty="0"/>
              <a:t>Wednesday 22 Jan, AM1: 802.15.4 </a:t>
            </a:r>
            <a:r>
              <a:rPr lang="en-US" sz="2000" b="1" dirty="0" smtClean="0"/>
              <a:t>Revision </a:t>
            </a:r>
            <a:r>
              <a:rPr lang="en-US" sz="2000" b="1" dirty="0"/>
              <a:t>kickoff </a:t>
            </a:r>
            <a:r>
              <a:rPr lang="en-US" sz="2000" dirty="0"/>
              <a:t> </a:t>
            </a:r>
            <a:endParaRPr lang="en-US" sz="2000" dirty="0" smtClean="0"/>
          </a:p>
          <a:p>
            <a:pPr marL="800100" lvl="1" indent="-342900">
              <a:buClr>
                <a:srgbClr val="FF0000"/>
              </a:buClr>
              <a:buFont typeface="Courier New"/>
              <a:buChar char="o"/>
            </a:pPr>
            <a:r>
              <a:rPr lang="en-US" sz="2000" b="1" strike="sngStrike" dirty="0" smtClean="0"/>
              <a:t>Wednesday </a:t>
            </a:r>
            <a:r>
              <a:rPr lang="en-US" sz="2000" b="1" strike="sngStrike" dirty="0"/>
              <a:t>22 Jan, PM1: 802.15.4 Revision drafting </a:t>
            </a:r>
            <a:r>
              <a:rPr lang="en-US" sz="2000" strike="sngStrike" dirty="0"/>
              <a:t> </a:t>
            </a:r>
            <a:endParaRPr lang="en-US" sz="2000" strike="sngStrike" dirty="0" smtClean="0"/>
          </a:p>
          <a:p>
            <a:pPr marL="800100" lvl="1" indent="-342900">
              <a:buClr>
                <a:srgbClr val="FF0000"/>
              </a:buClr>
              <a:buFont typeface="Courier New"/>
              <a:buChar char="o"/>
            </a:pPr>
            <a:r>
              <a:rPr lang="en-US" sz="2000" b="1" strike="sngStrike" dirty="0" smtClean="0"/>
              <a:t>Wednesday </a:t>
            </a:r>
            <a:r>
              <a:rPr lang="en-US" sz="2000" b="1" strike="sngStrike" dirty="0"/>
              <a:t>22 Jan, PM2: 802.15.4 Revision drafting </a:t>
            </a:r>
            <a:endParaRPr lang="en-US" sz="2000" strike="sngStrike" dirty="0" smtClean="0"/>
          </a:p>
          <a:p>
            <a:pPr lvl="1"/>
            <a:endParaRPr lang="en-US" sz="2000" dirty="0" smtClean="0"/>
          </a:p>
          <a:p>
            <a:pPr marL="465138" lvl="1" indent="-457200">
              <a:buClr>
                <a:srgbClr val="FF0000"/>
              </a:buClr>
              <a:buFont typeface="Wingdings" charset="2"/>
              <a:buChar char="q"/>
            </a:pPr>
            <a:r>
              <a:rPr lang="en-US" sz="2800" b="1" dirty="0" smtClean="0"/>
              <a:t>SC WNG</a:t>
            </a:r>
          </a:p>
          <a:p>
            <a:pPr marL="914400" lvl="1" indent="-457200" eaLnBrk="0" fontAlgn="b" hangingPunct="0">
              <a:buClr>
                <a:srgbClr val="FF0000"/>
              </a:buClr>
              <a:buFont typeface="Wingdings" charset="2"/>
              <a:buChar char="ü"/>
            </a:pPr>
            <a:r>
              <a:rPr lang="en-US" sz="2000" b="1" dirty="0" smtClean="0"/>
              <a:t>Augmented </a:t>
            </a:r>
            <a:r>
              <a:rPr lang="en-US" sz="2000" b="1" dirty="0"/>
              <a:t>Reality standards, use cases and requirements: How can 802.15 contribute?</a:t>
            </a:r>
            <a:r>
              <a:rPr lang="en-US" sz="2000" dirty="0"/>
              <a:t> </a:t>
            </a:r>
            <a:endParaRPr lang="en-US" sz="2000" dirty="0" smtClean="0"/>
          </a:p>
          <a:p>
            <a:pPr marL="914400" lvl="1" indent="-457200" eaLnBrk="0" fontAlgn="b" hangingPunct="0">
              <a:buClr>
                <a:srgbClr val="FF0000"/>
              </a:buClr>
              <a:buFont typeface="Wingdings" charset="2"/>
              <a:buChar char="ü"/>
            </a:pPr>
            <a:r>
              <a:rPr lang="en-US" sz="2000" b="1" dirty="0" err="1" smtClean="0"/>
              <a:t>LnL</a:t>
            </a:r>
            <a:r>
              <a:rPr lang="en-US" sz="2000" b="1" dirty="0" smtClean="0"/>
              <a:t> </a:t>
            </a:r>
            <a:r>
              <a:rPr lang="en-US" sz="2000" b="1" dirty="0"/>
              <a:t>(Look-and-Link) Communications Intuitive device paring</a:t>
            </a:r>
            <a:r>
              <a:rPr lang="en-US" sz="2000" dirty="0"/>
              <a:t> </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 </a:t>
            </a:r>
            <a:br>
              <a:rPr lang="en-US" b="1" dirty="0" smtClean="0">
                <a:latin typeface="Times New Roman" charset="0"/>
                <a:ea typeface="ＭＳ Ｐゴシック" charset="0"/>
                <a:cs typeface="ＭＳ Ｐゴシック" charset="0"/>
              </a:rPr>
            </a:br>
            <a:r>
              <a:rPr lang="en-US" sz="2800" dirty="0" smtClean="0">
                <a:latin typeface="Times New Roman" charset="0"/>
                <a:ea typeface="ＭＳ Ｐゴシック" charset="0"/>
                <a:cs typeface="ＭＳ Ｐゴシック" charset="0"/>
              </a:rPr>
              <a:t>(Minutes </a:t>
            </a:r>
            <a:r>
              <a:rPr lang="en-US" sz="2800" dirty="0" smtClean="0">
                <a:latin typeface="Times New Roman" charset="0"/>
                <a:ea typeface="ＭＳ Ｐゴシック" charset="0"/>
                <a:cs typeface="ＭＳ Ｐゴシック" charset="0"/>
              </a:rPr>
              <a:t>15-14-</a:t>
            </a:r>
            <a:r>
              <a:rPr lang="en-US" sz="2800" dirty="0" smtClean="0">
                <a:latin typeface="Times New Roman" charset="0"/>
                <a:ea typeface="ＭＳ Ｐゴシック" charset="0"/>
                <a:cs typeface="ＭＳ Ｐゴシック" charset="0"/>
              </a:rPr>
              <a:t>0068-</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764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ü"/>
            </a:pPr>
            <a:r>
              <a:rPr lang="en-US" sz="2000" b="1" dirty="0" smtClean="0"/>
              <a:t>IEEE SA has not completed its rollup of 802.15.4e</a:t>
            </a:r>
            <a:r>
              <a:rPr lang="en-US" sz="2000" b="1" dirty="0"/>
              <a:t>, </a:t>
            </a:r>
            <a:r>
              <a:rPr lang="en-US" sz="2000" b="1" dirty="0" smtClean="0"/>
              <a:t>802.15.4f, 802.15.4g, 802.15.4j, 802.15.4k onto 802.15.4-2011 </a:t>
            </a:r>
          </a:p>
          <a:p>
            <a:pPr marL="800100" lvl="1" indent="-342900">
              <a:buClr>
                <a:srgbClr val="FF0000"/>
              </a:buClr>
              <a:buFont typeface="Wingdings" charset="2"/>
              <a:buChar char="ü"/>
            </a:pPr>
            <a:r>
              <a:rPr lang="en-US" sz="2000" b="1" dirty="0" smtClean="0"/>
              <a:t>Discussion on timing and timing dependencies of 802.15.4 acknowledgments and CSMA parameters were discussed, found to be broken via amendments after 802.15.4-2011.</a:t>
            </a:r>
          </a:p>
          <a:p>
            <a:pPr marL="1257300" lvl="2" indent="-342900">
              <a:buClr>
                <a:srgbClr val="FF0000"/>
              </a:buClr>
              <a:buFont typeface="Wingdings" charset="2"/>
              <a:buChar char="ü"/>
            </a:pPr>
            <a:r>
              <a:rPr lang="en-US" sz="2000" b="1" dirty="0" smtClean="0"/>
              <a:t>Note: ACK timing from 802.15.4-2011 is not broken</a:t>
            </a:r>
            <a:endParaRPr lang="en-US" sz="2000" b="1" dirty="0" smtClean="0"/>
          </a:p>
          <a:p>
            <a:pPr marL="800100" lvl="1" indent="-342900">
              <a:buClr>
                <a:srgbClr val="FF0000"/>
              </a:buClr>
              <a:buFont typeface="Wingdings" charset="2"/>
              <a:buChar char="ü"/>
            </a:pPr>
            <a:r>
              <a:rPr lang="en-US" sz="2000" b="1" dirty="0" smtClean="0"/>
              <a:t>A white paper describing timing issues and proposed resolution of the issues has been assigned to James Gilb, Cristina Seibert, and Ben Rolfe</a:t>
            </a:r>
          </a:p>
          <a:p>
            <a:pPr marL="800100" lvl="1" indent="-342900">
              <a:buClr>
                <a:srgbClr val="FF0000"/>
              </a:buClr>
              <a:buFont typeface="Wingdings" charset="2"/>
              <a:buChar char="ü"/>
            </a:pPr>
            <a:r>
              <a:rPr lang="en-US" sz="2000" b="1" dirty="0" err="1" smtClean="0">
                <a:solidFill>
                  <a:srgbClr val="FF0000"/>
                </a:solidFill>
              </a:rPr>
              <a:t>SCmaintenance</a:t>
            </a:r>
            <a:r>
              <a:rPr lang="en-US" sz="2000" b="1" dirty="0" smtClean="0">
                <a:solidFill>
                  <a:srgbClr val="FF0000"/>
                </a:solidFill>
              </a:rPr>
              <a:t> Conference call will be held at:</a:t>
            </a:r>
          </a:p>
          <a:p>
            <a:pPr marL="1257300" lvl="2" indent="-342900">
              <a:buClr>
                <a:srgbClr val="FF0000"/>
              </a:buClr>
              <a:buFont typeface="Wingdings" charset="2"/>
              <a:buChar char="ü"/>
            </a:pPr>
            <a:r>
              <a:rPr lang="en-US" sz="2000" b="1" dirty="0" smtClean="0">
                <a:solidFill>
                  <a:srgbClr val="FF0000"/>
                </a:solidFill>
              </a:rPr>
              <a:t>25 February at 09:00 PST, 11:00am CST, 17:00 GMT, 01:00 China</a:t>
            </a:r>
            <a:endParaRPr lang="en-US" sz="2000" dirty="0" smtClean="0">
              <a:solidFill>
                <a:srgbClr val="FF0000"/>
              </a:solidFill>
            </a:endParaRPr>
          </a:p>
          <a:p>
            <a:pPr lvl="1"/>
            <a:endParaRPr lang="en-US" sz="2000" dirty="0" smtClean="0"/>
          </a:p>
          <a:p>
            <a:pPr marL="465138" lvl="1" indent="-457200">
              <a:buClr>
                <a:srgbClr val="FF0000"/>
              </a:buClr>
              <a:buFont typeface="Wingdings" charset="2"/>
              <a:buChar char="q"/>
            </a:pPr>
            <a:r>
              <a:rPr lang="en-US" sz="2800" b="1" dirty="0" smtClean="0"/>
              <a:t>SC WNG</a:t>
            </a:r>
          </a:p>
          <a:p>
            <a:pPr marL="914400" lvl="1" indent="-457200" eaLnBrk="0" fontAlgn="b" hangingPunct="0">
              <a:buClr>
                <a:srgbClr val="FF0000"/>
              </a:buClr>
              <a:buFont typeface="Wingdings" charset="2"/>
              <a:buChar char="ü"/>
            </a:pPr>
            <a:r>
              <a:rPr lang="en-US" sz="2000" b="1" dirty="0" smtClean="0"/>
              <a:t>Demonstration on </a:t>
            </a:r>
            <a:r>
              <a:rPr lang="en-US" sz="2000" b="1" dirty="0" err="1" smtClean="0"/>
              <a:t>LnL</a:t>
            </a:r>
            <a:r>
              <a:rPr lang="en-US" sz="2000" b="1" dirty="0" smtClean="0"/>
              <a:t> </a:t>
            </a:r>
            <a:r>
              <a:rPr lang="en-US" sz="2000" b="1" dirty="0"/>
              <a:t>(Look-and-Link) Communications Intuitive device paring</a:t>
            </a:r>
            <a:r>
              <a:rPr lang="en-US" sz="2000" dirty="0"/>
              <a:t> </a:t>
            </a:r>
            <a:endParaRPr lang="en-US" sz="2000" dirty="0" smtClean="0"/>
          </a:p>
        </p:txBody>
      </p:sp>
    </p:spTree>
    <p:extLst>
      <p:ext uri="{BB962C8B-B14F-4D97-AF65-F5344CB8AC3E}">
        <p14:creationId xmlns:p14="http://schemas.microsoft.com/office/powerpoint/2010/main" val="303689698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20149</TotalTime>
  <Words>355</Words>
  <Application>Microsoft Macintosh PowerPoint</Application>
  <PresentationFormat>On-screen Show (4:3)</PresentationFormat>
  <Paragraphs>56</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Default Design</vt:lpstr>
      <vt:lpstr>PowerPoint Presentation</vt:lpstr>
      <vt:lpstr>Meeting Goals (Agenda 15-14-0007-00)</vt:lpstr>
      <vt:lpstr>Meeting Accomplishments  (Minutes 15-14-0068-00)</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Closing Report for LA</dc:title>
  <dc:subject>IEEE 802.15 &lt;SC Closing Report&gt;</dc:subject>
  <dc:creator>Pat Kinney</dc:creator>
  <cp:keywords/>
  <dc:description>&lt;15-14-0082-00-0mag&gt;</dc:description>
  <cp:lastModifiedBy>Pat Kinney</cp:lastModifiedBy>
  <cp:revision>499</cp:revision>
  <cp:lastPrinted>1998-02-10T13:28:06Z</cp:lastPrinted>
  <dcterms:created xsi:type="dcterms:W3CDTF">2009-07-12T16:25:16Z</dcterms:created>
  <dcterms:modified xsi:type="dcterms:W3CDTF">2014-01-23T19:57:02Z</dcterms:modified>
  <cp:category/>
</cp:coreProperties>
</file>