
<file path=[Content_Types].xml><?xml version="1.0" encoding="utf-8"?>
<Types xmlns="http://schemas.openxmlformats.org/package/2006/content-types">
  <Override PartName="/ppt/slideMasters/slideMaster2.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7"/>
  </p:notesMasterIdLst>
  <p:handoutMasterIdLst>
    <p:handoutMasterId r:id="rId8"/>
  </p:handoutMasterIdLst>
  <p:sldIdLst>
    <p:sldId id="256" r:id="rId3"/>
    <p:sldId id="296" r:id="rId4"/>
    <p:sldId id="298" r:id="rId5"/>
    <p:sldId id="299" r:id="rId6"/>
  </p:sldIdLst>
  <p:sldSz cx="9144000" cy="6858000" type="screen4x3"/>
  <p:notesSz cx="6934200" cy="9280525"/>
  <p:defaultTextStyle>
    <a:defPPr>
      <a:defRPr lang="en-GB"/>
    </a:defPPr>
    <a:lvl1pPr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buClr>
        <a:srgbClr val="000000"/>
      </a:buClr>
      <a:buSzPct val="100000"/>
      <a:buFont typeface="Times New Roman" pitchFamily="18" charset="0"/>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74" y="-2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0" d="100"/>
          <a:sy n="60" d="100"/>
        </p:scale>
        <p:origin x="-2796"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pPr>
              <a:defRPr/>
            </a:pPr>
            <a:fld id="{B780FCED-E348-44F6-A4DE-D128A1231201}" type="datetimeFigureOut">
              <a:rPr lang="en-US"/>
              <a:pPr>
                <a:defRPr/>
              </a:pPr>
              <a:t>1/23/2014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pPr>
              <a:defRPr/>
            </a:pPr>
            <a:fld id="{EC594F4C-2B3C-4FCE-B32B-1E7572F0C56A}"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30" name="AutoShape 1"/>
          <p:cNvSpPr>
            <a:spLocks noChangeArrowheads="1"/>
          </p:cNvSpPr>
          <p:nvPr/>
        </p:nvSpPr>
        <p:spPr bwMode="auto">
          <a:xfrm>
            <a:off x="0" y="0"/>
            <a:ext cx="6934200" cy="9280525"/>
          </a:xfrm>
          <a:prstGeom prst="roundRect">
            <a:avLst>
              <a:gd name="adj" fmla="val 19"/>
            </a:avLst>
          </a:prstGeom>
          <a:solidFill>
            <a:srgbClr val="FFFFFF"/>
          </a:solidFill>
          <a:ln w="9360">
            <a:noFill/>
            <a:miter lim="800000"/>
            <a:headEnd/>
            <a:tailEnd/>
          </a:ln>
        </p:spPr>
        <p:txBody>
          <a:bodyPr wrap="none" anchor="ctr"/>
          <a:lstStyle/>
          <a:p>
            <a:pPr>
              <a:defRPr/>
            </a:pPr>
            <a:endParaRPr lang="en-US"/>
          </a:p>
        </p:txBody>
      </p:sp>
      <p:sp>
        <p:nvSpPr>
          <p:cNvPr id="22531" name="AutoShape 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2" name="AutoShape 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3" name="AutoShape 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4" name="AutoShape 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5" name="AutoShape 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6" name="AutoShape 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7" name="AutoShape 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8" name="AutoShape 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39" name="AutoShape 1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0" name="AutoShape 1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1" name="AutoShape 12"/>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2" name="AutoShape 13"/>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3" name="AutoShape 14"/>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4" name="AutoShape 15"/>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5" name="AutoShape 16"/>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6" name="AutoShape 17"/>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7" name="AutoShape 18"/>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8" name="AutoShape 19"/>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2549" name="AutoShape 20"/>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p:spPr>
        <p:txBody>
          <a:bodyPr wrap="none" anchor="ctr"/>
          <a:lstStyle/>
          <a:p>
            <a:pPr>
              <a:defRPr/>
            </a:pPr>
            <a:endParaRPr lang="en-US"/>
          </a:p>
        </p:txBody>
      </p:sp>
      <p:sp>
        <p:nvSpPr>
          <p:cNvPr id="2069" name="Rectangle 21"/>
          <p:cNvSpPr>
            <a:spLocks noGrp="1" noChangeArrowheads="1"/>
          </p:cNvSpPr>
          <p:nvPr>
            <p:ph type="hdr"/>
          </p:nvPr>
        </p:nvSpPr>
        <p:spPr bwMode="auto">
          <a:xfrm>
            <a:off x="3467100" y="41275"/>
            <a:ext cx="2782888"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2070" name="Rectangle 22"/>
          <p:cNvSpPr>
            <a:spLocks noGrp="1" noChangeArrowheads="1"/>
          </p:cNvSpPr>
          <p:nvPr>
            <p:ph type="dt"/>
          </p:nvPr>
        </p:nvSpPr>
        <p:spPr bwMode="auto">
          <a:xfrm>
            <a:off x="654050" y="41275"/>
            <a:ext cx="2705100" cy="21113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b="1">
                <a:solidFill>
                  <a:srgbClr val="000000"/>
                </a:solidFill>
                <a:ea typeface="DejaVu Sans" charset="0"/>
                <a:cs typeface="DejaVu Sans" charset="0"/>
              </a:defRPr>
            </a:lvl1pPr>
          </a:lstStyle>
          <a:p>
            <a:pPr>
              <a:defRPr/>
            </a:pPr>
            <a:endParaRPr lang="en-US"/>
          </a:p>
        </p:txBody>
      </p:sp>
      <p:sp>
        <p:nvSpPr>
          <p:cNvPr id="17432" name="Rectangle 23"/>
          <p:cNvSpPr>
            <a:spLocks noGrp="1" noChangeArrowheads="1"/>
          </p:cNvSpPr>
          <p:nvPr>
            <p:ph type="sldImg"/>
          </p:nvPr>
        </p:nvSpPr>
        <p:spPr bwMode="auto">
          <a:xfrm>
            <a:off x="1152525" y="701675"/>
            <a:ext cx="4597400" cy="3436938"/>
          </a:xfrm>
          <a:prstGeom prst="rect">
            <a:avLst/>
          </a:prstGeom>
          <a:noFill/>
          <a:ln w="9525">
            <a:noFill/>
            <a:round/>
            <a:headEnd/>
            <a:tailEnd/>
          </a:ln>
        </p:spPr>
      </p:sp>
      <p:sp>
        <p:nvSpPr>
          <p:cNvPr id="2073" name="Rectangle 25"/>
          <p:cNvSpPr>
            <a:spLocks noGrp="1" noChangeArrowheads="1"/>
          </p:cNvSpPr>
          <p:nvPr>
            <p:ph type="ftr"/>
          </p:nvPr>
        </p:nvSpPr>
        <p:spPr bwMode="auto">
          <a:xfrm>
            <a:off x="3771900" y="8985250"/>
            <a:ext cx="2478088"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5pPr marL="457200" lvl="4" indent="0" algn="r">
              <a:buClrTx/>
              <a:buFontTx/>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 pos="9601200" algn="l"/>
              </a:tabLst>
              <a:defRPr sz="1200">
                <a:solidFill>
                  <a:srgbClr val="000000"/>
                </a:solidFill>
                <a:ea typeface="DejaVu Sans" charset="0"/>
                <a:cs typeface="DejaVu Sans" charset="0"/>
              </a:defRPr>
            </a:lvl5pPr>
          </a:lstStyle>
          <a:p>
            <a:pPr lvl="4">
              <a:defRPr/>
            </a:pPr>
            <a:endParaRPr lang="en-US"/>
          </a:p>
        </p:txBody>
      </p:sp>
      <p:sp>
        <p:nvSpPr>
          <p:cNvPr id="2074" name="Rectangle 26"/>
          <p:cNvSpPr>
            <a:spLocks noGrp="1" noChangeArrowheads="1"/>
          </p:cNvSpPr>
          <p:nvPr>
            <p:ph type="sldNum"/>
          </p:nvPr>
        </p:nvSpPr>
        <p:spPr bwMode="auto">
          <a:xfrm>
            <a:off x="2933700" y="8985250"/>
            <a:ext cx="769938"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ea typeface="DejaVu Sans" charset="0"/>
                <a:cs typeface="DejaVu Sans" charset="0"/>
              </a:defRPr>
            </a:lvl1pPr>
          </a:lstStyle>
          <a:p>
            <a:pPr>
              <a:defRPr/>
            </a:pPr>
            <a:r>
              <a:rPr lang="en-US"/>
              <a:t>Page </a:t>
            </a:r>
            <a:fld id="{AB096B47-05B1-4FC9-BC92-00F193F240EE}" type="slidenum">
              <a:rPr lang="en-US"/>
              <a:pPr>
                <a:defRPr/>
              </a:pPr>
              <a:t>‹#›</a:t>
            </a:fld>
            <a:endParaRPr lang="en-US"/>
          </a:p>
        </p:txBody>
      </p:sp>
      <p:sp>
        <p:nvSpPr>
          <p:cNvPr id="22555" name="Rectangle 27"/>
          <p:cNvSpPr>
            <a:spLocks noChangeArrowheads="1"/>
          </p:cNvSpPr>
          <p:nvPr/>
        </p:nvSpPr>
        <p:spPr bwMode="auto">
          <a:xfrm>
            <a:off x="723900" y="8985250"/>
            <a:ext cx="711200" cy="365125"/>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22556" name="Line 28"/>
          <p:cNvSpPr>
            <a:spLocks noChangeShapeType="1"/>
          </p:cNvSpPr>
          <p:nvPr/>
        </p:nvSpPr>
        <p:spPr bwMode="auto">
          <a:xfrm>
            <a:off x="723900" y="8983663"/>
            <a:ext cx="5486400" cy="1587"/>
          </a:xfrm>
          <a:prstGeom prst="line">
            <a:avLst/>
          </a:prstGeom>
          <a:noFill/>
          <a:ln w="12600">
            <a:solidFill>
              <a:srgbClr val="000000"/>
            </a:solidFill>
            <a:miter lim="800000"/>
            <a:headEnd/>
            <a:tailEnd/>
          </a:ln>
        </p:spPr>
        <p:txBody>
          <a:bodyPr/>
          <a:lstStyle/>
          <a:p>
            <a:pPr>
              <a:defRPr/>
            </a:pPr>
            <a:endParaRPr lang="en-US"/>
          </a:p>
        </p:txBody>
      </p:sp>
      <p:sp>
        <p:nvSpPr>
          <p:cNvPr id="22557" name="Line 29"/>
          <p:cNvSpPr>
            <a:spLocks noChangeShapeType="1"/>
          </p:cNvSpPr>
          <p:nvPr/>
        </p:nvSpPr>
        <p:spPr bwMode="auto">
          <a:xfrm>
            <a:off x="647700" y="296863"/>
            <a:ext cx="5638800" cy="1587"/>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26"/>
          <p:cNvSpPr>
            <a:spLocks noGrp="1" noChangeArrowheads="1"/>
          </p:cNvSpPr>
          <p:nvPr>
            <p:ph type="sldNum" sz="quarter"/>
          </p:nvPr>
        </p:nvSpPr>
        <p:spPr>
          <a:noFill/>
        </p:spPr>
        <p:txBody>
          <a:bodyPr/>
          <a:lstStyle/>
          <a:p>
            <a:r>
              <a:rPr lang="en-US" smtClean="0"/>
              <a:t>Page </a:t>
            </a:r>
            <a:fld id="{82E3534A-E32E-4F4B-AA8D-5A7015EE8E6F}" type="slidenum">
              <a:rPr lang="en-US" smtClean="0"/>
              <a:pPr/>
              <a:t>1</a:t>
            </a:fld>
            <a:endParaRPr lang="en-US" smtClean="0"/>
          </a:p>
        </p:txBody>
      </p:sp>
      <p:sp>
        <p:nvSpPr>
          <p:cNvPr id="18435" name="Rectangle 1"/>
          <p:cNvSpPr>
            <a:spLocks noChangeArrowheads="1" noTextEdit="1"/>
          </p:cNvSpPr>
          <p:nvPr>
            <p:ph type="sldImg"/>
          </p:nvPr>
        </p:nvSpPr>
        <p:spPr>
          <a:xfrm>
            <a:off x="1154113" y="701675"/>
            <a:ext cx="4625975" cy="3468688"/>
          </a:xfrm>
          <a:solidFill>
            <a:srgbClr val="FFFFFF"/>
          </a:solidFill>
          <a:ln>
            <a:solidFill>
              <a:srgbClr val="000000"/>
            </a:solidFill>
            <a:miter lim="800000"/>
          </a:ln>
        </p:spPr>
      </p:sp>
      <p:sp>
        <p:nvSpPr>
          <p:cNvPr id="18436" name="Rectangle 2"/>
          <p:cNvSpPr>
            <a:spLocks noChangeArrowheads="1"/>
          </p:cNvSpPr>
          <p:nvPr>
            <p:ph type="body" idx="1"/>
          </p:nvPr>
        </p:nvSpPr>
        <p:spPr bwMode="auto">
          <a:xfrm>
            <a:off x="923925" y="4408488"/>
            <a:ext cx="5086350" cy="4176712"/>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E4C52E8F-40C8-489E-983C-91DFC37FC1AB}" type="slidenum">
              <a:rPr lang="en-US" smtClean="0"/>
              <a:pPr/>
              <a:t>2</a:t>
            </a:fld>
            <a:endParaRPr lang="en-US" smtClean="0"/>
          </a:p>
        </p:txBody>
      </p:sp>
      <p:sp>
        <p:nvSpPr>
          <p:cNvPr id="29699" name="Rectangle 1"/>
          <p:cNvSpPr>
            <a:spLocks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26"/>
          <p:cNvSpPr>
            <a:spLocks noGrp="1" noChangeArrowheads="1"/>
          </p:cNvSpPr>
          <p:nvPr>
            <p:ph type="sldNum" sz="quarter"/>
          </p:nvPr>
        </p:nvSpPr>
        <p:spPr>
          <a:noFill/>
        </p:spPr>
        <p:txBody>
          <a:bodyPr/>
          <a:lstStyle/>
          <a:p>
            <a:r>
              <a:rPr lang="en-US" smtClean="0"/>
              <a:t>Page </a:t>
            </a:r>
            <a:fld id="{00BBBF66-7371-4E69-9B3E-8175A860D57C}" type="slidenum">
              <a:rPr lang="en-US" smtClean="0"/>
              <a:pPr/>
              <a:t>3</a:t>
            </a:fld>
            <a:endParaRPr lang="en-US" smtClean="0"/>
          </a:p>
        </p:txBody>
      </p:sp>
      <p:sp>
        <p:nvSpPr>
          <p:cNvPr id="28675" name="Rectangle 1"/>
          <p:cNvSpPr>
            <a:spLocks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8676" name="Rectangle 2"/>
          <p:cNvSpPr>
            <a:spLocks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9698" name="Rectangle 26"/>
          <p:cNvSpPr>
            <a:spLocks noGrp="1" noChangeArrowheads="1"/>
          </p:cNvSpPr>
          <p:nvPr>
            <p:ph type="sldNum" sz="quarter"/>
          </p:nvPr>
        </p:nvSpPr>
        <p:spPr>
          <a:noFill/>
        </p:spPr>
        <p:txBody>
          <a:bodyPr/>
          <a:lstStyle/>
          <a:p>
            <a:r>
              <a:rPr lang="en-US" smtClean="0"/>
              <a:t>Page </a:t>
            </a:r>
            <a:fld id="{E4C52E8F-40C8-489E-983C-91DFC37FC1AB}" type="slidenum">
              <a:rPr lang="en-US" smtClean="0"/>
              <a:pPr/>
              <a:t>4</a:t>
            </a:fld>
            <a:endParaRPr lang="en-US" smtClean="0"/>
          </a:p>
        </p:txBody>
      </p:sp>
      <p:sp>
        <p:nvSpPr>
          <p:cNvPr id="29699" name="Rectangle 1"/>
          <p:cNvSpPr>
            <a:spLocks noChangeArrowheads="1" noTextEdit="1"/>
          </p:cNvSpPr>
          <p:nvPr>
            <p:ph type="sldImg"/>
          </p:nvPr>
        </p:nvSpPr>
        <p:spPr>
          <a:xfrm>
            <a:off x="1155700" y="701675"/>
            <a:ext cx="4614863" cy="3460750"/>
          </a:xfrm>
          <a:solidFill>
            <a:srgbClr val="FFFFFF"/>
          </a:solidFill>
          <a:ln>
            <a:solidFill>
              <a:srgbClr val="000000"/>
            </a:solidFill>
            <a:miter lim="800000"/>
          </a:ln>
        </p:spPr>
      </p:sp>
      <p:sp>
        <p:nvSpPr>
          <p:cNvPr id="29700" name="Rectangle 2"/>
          <p:cNvSpPr>
            <a:spLocks noChangeArrowheads="1"/>
          </p:cNvSpPr>
          <p:nvPr>
            <p:ph type="body" idx="1"/>
          </p:nvPr>
        </p:nvSpPr>
        <p:spPr bwMode="auto">
          <a:xfrm>
            <a:off x="923925" y="4408488"/>
            <a:ext cx="5078413" cy="4168775"/>
          </a:xfrm>
          <a:prstGeom prst="rect">
            <a:avLst/>
          </a:prstGeom>
          <a:noFill/>
          <a:ln>
            <a:round/>
            <a:headEnd/>
            <a:tailEnd/>
          </a:ln>
        </p:spPr>
        <p:txBody>
          <a:bodyPr wrap="none" anchor="ctr"/>
          <a:lstStyle/>
          <a:p>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3FB4E621-52AE-48EE-97AB-3991302DADC9}"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E4DDF3D3-DA0E-4940-9BC2-F31EC8027EC1}"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91288" y="685800"/>
            <a:ext cx="1935162" cy="65849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53088" cy="65849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61AECF9D-81A4-4BBC-A55A-49E845350C71}"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247E36D8-8854-45D5-A2BB-81C2F8049EFF}"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A5D56F50-2345-459D-9B37-87697A49A61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17BBEB67-5843-4C2A-8A6B-83281FD43DE7}"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B2B1BD11-3691-4D68-B6A9-5C0933AE18C1}"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47C7B53F-3401-415E-916B-D764BBA74F7D}"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a:t>January 2014</a:t>
            </a:r>
          </a:p>
        </p:txBody>
      </p:sp>
      <p:sp>
        <p:nvSpPr>
          <p:cNvPr id="8" name="Footer Placeholder 4"/>
          <p:cNvSpPr>
            <a:spLocks noGrp="1"/>
          </p:cNvSpPr>
          <p:nvPr>
            <p:ph type="ftr" sz="quarter" idx="11"/>
          </p:nvPr>
        </p:nvSpPr>
        <p:spPr/>
        <p:txBody>
          <a:bodyPr/>
          <a:lstStyle>
            <a:lvl1pPr>
              <a:defRPr/>
            </a:lvl1pPr>
          </a:lstStyle>
          <a:p>
            <a:pPr>
              <a:defRPr/>
            </a:pPr>
            <a:r>
              <a:rPr lang="en-US"/>
              <a:t>Dietmar Eggert, Atmel</a:t>
            </a:r>
          </a:p>
        </p:txBody>
      </p:sp>
      <p:sp>
        <p:nvSpPr>
          <p:cNvPr id="9" name="Slide Number Placeholder 5"/>
          <p:cNvSpPr>
            <a:spLocks noGrp="1"/>
          </p:cNvSpPr>
          <p:nvPr>
            <p:ph type="sldNum" sz="quarter" idx="12"/>
          </p:nvPr>
        </p:nvSpPr>
        <p:spPr/>
        <p:txBody>
          <a:bodyPr/>
          <a:lstStyle>
            <a:lvl1pPr>
              <a:defRPr/>
            </a:lvl1pPr>
          </a:lstStyle>
          <a:p>
            <a:pPr>
              <a:defRPr/>
            </a:pPr>
            <a:fld id="{4D0B3C88-5AC4-4AF0-8F7F-4355CC15152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a:t>January 2014</a:t>
            </a:r>
          </a:p>
        </p:txBody>
      </p:sp>
      <p:sp>
        <p:nvSpPr>
          <p:cNvPr id="4" name="Footer Placeholder 4"/>
          <p:cNvSpPr>
            <a:spLocks noGrp="1"/>
          </p:cNvSpPr>
          <p:nvPr>
            <p:ph type="ftr" sz="quarter" idx="11"/>
          </p:nvPr>
        </p:nvSpPr>
        <p:spPr/>
        <p:txBody>
          <a:bodyPr/>
          <a:lstStyle>
            <a:lvl1pPr>
              <a:defRPr/>
            </a:lvl1pPr>
          </a:lstStyle>
          <a:p>
            <a:pPr>
              <a:defRPr/>
            </a:pPr>
            <a:r>
              <a:rPr lang="en-US"/>
              <a:t>Dietmar Eggert, Atmel</a:t>
            </a:r>
          </a:p>
        </p:txBody>
      </p:sp>
      <p:sp>
        <p:nvSpPr>
          <p:cNvPr id="5" name="Slide Number Placeholder 5"/>
          <p:cNvSpPr>
            <a:spLocks noGrp="1"/>
          </p:cNvSpPr>
          <p:nvPr>
            <p:ph type="sldNum" sz="quarter" idx="12"/>
          </p:nvPr>
        </p:nvSpPr>
        <p:spPr/>
        <p:txBody>
          <a:bodyPr/>
          <a:lstStyle>
            <a:lvl1pPr>
              <a:defRPr/>
            </a:lvl1pPr>
          </a:lstStyle>
          <a:p>
            <a:pPr>
              <a:defRPr/>
            </a:pPr>
            <a:fld id="{D4C4543C-1F19-45A0-8F50-F03E3B9110EC}"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January 2014</a:t>
            </a:r>
          </a:p>
        </p:txBody>
      </p:sp>
      <p:sp>
        <p:nvSpPr>
          <p:cNvPr id="3" name="Footer Placeholder 4"/>
          <p:cNvSpPr>
            <a:spLocks noGrp="1"/>
          </p:cNvSpPr>
          <p:nvPr>
            <p:ph type="ftr" sz="quarter" idx="11"/>
          </p:nvPr>
        </p:nvSpPr>
        <p:spPr/>
        <p:txBody>
          <a:bodyPr/>
          <a:lstStyle>
            <a:lvl1pPr>
              <a:defRPr/>
            </a:lvl1pPr>
          </a:lstStyle>
          <a:p>
            <a:pPr>
              <a:defRPr/>
            </a:pPr>
            <a:r>
              <a:rPr lang="en-US"/>
              <a:t>Dietmar Eggert, Atmel</a:t>
            </a:r>
          </a:p>
        </p:txBody>
      </p:sp>
      <p:sp>
        <p:nvSpPr>
          <p:cNvPr id="4" name="Slide Number Placeholder 5"/>
          <p:cNvSpPr>
            <a:spLocks noGrp="1"/>
          </p:cNvSpPr>
          <p:nvPr>
            <p:ph type="sldNum" sz="quarter" idx="12"/>
          </p:nvPr>
        </p:nvSpPr>
        <p:spPr/>
        <p:txBody>
          <a:bodyPr/>
          <a:lstStyle>
            <a:lvl1pPr>
              <a:defRPr/>
            </a:lvl1pPr>
          </a:lstStyle>
          <a:p>
            <a:pPr>
              <a:defRPr/>
            </a:pPr>
            <a:fld id="{CB74A0DB-681B-4FFA-9319-462CAECAFCF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3"/>
          <p:cNvSpPr>
            <a:spLocks noGrp="1" noChangeArrowheads="1"/>
          </p:cNvSpPr>
          <p:nvPr>
            <p:ph type="dt" idx="10"/>
          </p:nvPr>
        </p:nvSpPr>
        <p:spPr/>
        <p:txBody>
          <a:bodyPr/>
          <a:lstStyle>
            <a:lvl1pPr>
              <a:defRPr sz="1600"/>
            </a:lvl1pPr>
          </a:lstStyle>
          <a:p>
            <a:pPr>
              <a:defRPr/>
            </a:pPr>
            <a:r>
              <a:rPr lang="en-US"/>
              <a:t>January 2014</a:t>
            </a:r>
          </a:p>
        </p:txBody>
      </p:sp>
      <p:sp>
        <p:nvSpPr>
          <p:cNvPr id="5" name="Rectangle 4"/>
          <p:cNvSpPr>
            <a:spLocks noGrp="1" noChangeArrowheads="1"/>
          </p:cNvSpPr>
          <p:nvPr>
            <p:ph type="ftr" idx="11"/>
          </p:nvPr>
        </p:nvSpPr>
        <p:spPr/>
        <p:txBody>
          <a:bodyPr/>
          <a:lstStyle>
            <a:lvl1pPr>
              <a:defRPr dirty="0" smtClean="0"/>
            </a:lvl1pPr>
          </a:lstStyle>
          <a:p>
            <a:pPr>
              <a:defRPr/>
            </a:pPr>
            <a:r>
              <a:rPr lang="en-US"/>
              <a:t>Dietmar Eggert, Atmel</a:t>
            </a:r>
            <a:endParaRPr lang="en-US"/>
          </a:p>
        </p:txBody>
      </p:sp>
      <p:sp>
        <p:nvSpPr>
          <p:cNvPr id="6" name="Rectangle 5"/>
          <p:cNvSpPr>
            <a:spLocks noGrp="1" noChangeArrowheads="1"/>
          </p:cNvSpPr>
          <p:nvPr>
            <p:ph type="sldNum" idx="12"/>
          </p:nvPr>
        </p:nvSpPr>
        <p:spPr/>
        <p:txBody>
          <a:bodyPr/>
          <a:lstStyle>
            <a:lvl1pPr>
              <a:defRPr/>
            </a:lvl1pPr>
          </a:lstStyle>
          <a:p>
            <a:pPr>
              <a:defRPr/>
            </a:pPr>
            <a:r>
              <a:rPr lang="en-US"/>
              <a:t>Slide </a:t>
            </a:r>
            <a:fld id="{02F6EBB0-F5FB-4E25-9C15-015825EA133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C0976298-D53F-48C0-BCF0-A8196F422219}"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January 2014</a:t>
            </a:r>
          </a:p>
        </p:txBody>
      </p:sp>
      <p:sp>
        <p:nvSpPr>
          <p:cNvPr id="6" name="Footer Placeholder 4"/>
          <p:cNvSpPr>
            <a:spLocks noGrp="1"/>
          </p:cNvSpPr>
          <p:nvPr>
            <p:ph type="ftr" sz="quarter" idx="11"/>
          </p:nvPr>
        </p:nvSpPr>
        <p:spPr/>
        <p:txBody>
          <a:bodyPr/>
          <a:lstStyle>
            <a:lvl1pPr>
              <a:defRPr/>
            </a:lvl1pPr>
          </a:lstStyle>
          <a:p>
            <a:pPr>
              <a:defRPr/>
            </a:pPr>
            <a:r>
              <a:rPr lang="en-US"/>
              <a:t>Dietmar Eggert, Atmel</a:t>
            </a:r>
          </a:p>
        </p:txBody>
      </p:sp>
      <p:sp>
        <p:nvSpPr>
          <p:cNvPr id="7" name="Slide Number Placeholder 5"/>
          <p:cNvSpPr>
            <a:spLocks noGrp="1"/>
          </p:cNvSpPr>
          <p:nvPr>
            <p:ph type="sldNum" sz="quarter" idx="12"/>
          </p:nvPr>
        </p:nvSpPr>
        <p:spPr/>
        <p:txBody>
          <a:bodyPr/>
          <a:lstStyle>
            <a:lvl1pPr>
              <a:defRPr/>
            </a:lvl1pPr>
          </a:lstStyle>
          <a:p>
            <a:pPr>
              <a:defRPr/>
            </a:pPr>
            <a:fld id="{6FD813F9-C558-4D8B-9B88-4F35B1CF3729}"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AB64C280-900C-415C-8471-458E6F8BA800}"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a:t>January 2014</a:t>
            </a:r>
          </a:p>
        </p:txBody>
      </p:sp>
      <p:sp>
        <p:nvSpPr>
          <p:cNvPr id="5" name="Footer Placeholder 4"/>
          <p:cNvSpPr>
            <a:spLocks noGrp="1"/>
          </p:cNvSpPr>
          <p:nvPr>
            <p:ph type="ftr" sz="quarter" idx="11"/>
          </p:nvPr>
        </p:nvSpPr>
        <p:spPr/>
        <p:txBody>
          <a:bodyPr/>
          <a:lstStyle>
            <a:lvl1pPr>
              <a:defRPr/>
            </a:lvl1pPr>
          </a:lstStyle>
          <a:p>
            <a:pPr>
              <a:defRPr/>
            </a:pPr>
            <a:r>
              <a:rPr lang="en-US"/>
              <a:t>Dietmar Eggert, Atmel</a:t>
            </a:r>
          </a:p>
        </p:txBody>
      </p:sp>
      <p:sp>
        <p:nvSpPr>
          <p:cNvPr id="6" name="Slide Number Placeholder 5"/>
          <p:cNvSpPr>
            <a:spLocks noGrp="1"/>
          </p:cNvSpPr>
          <p:nvPr>
            <p:ph type="sldNum" sz="quarter" idx="12"/>
          </p:nvPr>
        </p:nvSpPr>
        <p:spPr/>
        <p:txBody>
          <a:bodyPr/>
          <a:lstStyle>
            <a:lvl1pPr>
              <a:defRPr/>
            </a:lvl1pPr>
          </a:lstStyle>
          <a:p>
            <a:pPr>
              <a:defRPr/>
            </a:pPr>
            <a:fld id="{4F44E317-1162-4C5B-A787-275984B63C1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5"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6" name="Rectangle 5"/>
          <p:cNvSpPr>
            <a:spLocks noGrp="1" noChangeArrowheads="1"/>
          </p:cNvSpPr>
          <p:nvPr>
            <p:ph type="sldNum" idx="12"/>
          </p:nvPr>
        </p:nvSpPr>
        <p:spPr>
          <a:ln/>
        </p:spPr>
        <p:txBody>
          <a:bodyPr/>
          <a:lstStyle>
            <a:lvl1pPr>
              <a:defRPr/>
            </a:lvl1pPr>
          </a:lstStyle>
          <a:p>
            <a:pPr>
              <a:defRPr/>
            </a:pPr>
            <a:r>
              <a:rPr lang="en-US"/>
              <a:t>Slide </a:t>
            </a:r>
            <a:fld id="{0477B0F6-1F7F-409E-B0E7-DA8DE0D70A6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32325" y="1981200"/>
            <a:ext cx="3794125" cy="5289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A8D15E1D-2FB1-47D1-94F9-DCB70C94B43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8"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9" name="Rectangle 5"/>
          <p:cNvSpPr>
            <a:spLocks noGrp="1" noChangeArrowheads="1"/>
          </p:cNvSpPr>
          <p:nvPr>
            <p:ph type="sldNum" idx="12"/>
          </p:nvPr>
        </p:nvSpPr>
        <p:spPr>
          <a:ln/>
        </p:spPr>
        <p:txBody>
          <a:bodyPr/>
          <a:lstStyle>
            <a:lvl1pPr>
              <a:defRPr/>
            </a:lvl1pPr>
          </a:lstStyle>
          <a:p>
            <a:pPr>
              <a:defRPr/>
            </a:pPr>
            <a:r>
              <a:rPr lang="en-US"/>
              <a:t>Slide </a:t>
            </a:r>
            <a:fld id="{0C25BD06-4FFE-4C9A-9BF9-EA516496440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4"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5" name="Rectangle 5"/>
          <p:cNvSpPr>
            <a:spLocks noGrp="1" noChangeArrowheads="1"/>
          </p:cNvSpPr>
          <p:nvPr>
            <p:ph type="sldNum" idx="12"/>
          </p:nvPr>
        </p:nvSpPr>
        <p:spPr>
          <a:ln/>
        </p:spPr>
        <p:txBody>
          <a:bodyPr/>
          <a:lstStyle>
            <a:lvl1pPr>
              <a:defRPr/>
            </a:lvl1pPr>
          </a:lstStyle>
          <a:p>
            <a:pPr>
              <a:defRPr/>
            </a:pPr>
            <a:r>
              <a:rPr lang="en-US"/>
              <a:t>Slide </a:t>
            </a:r>
            <a:fld id="{FAB1D042-FAF0-4115-ADBE-98682FB4BA2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3"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4" name="Rectangle 5"/>
          <p:cNvSpPr>
            <a:spLocks noGrp="1" noChangeArrowheads="1"/>
          </p:cNvSpPr>
          <p:nvPr>
            <p:ph type="sldNum" idx="12"/>
          </p:nvPr>
        </p:nvSpPr>
        <p:spPr>
          <a:ln/>
        </p:spPr>
        <p:txBody>
          <a:bodyPr/>
          <a:lstStyle>
            <a:lvl1pPr>
              <a:defRPr/>
            </a:lvl1pPr>
          </a:lstStyle>
          <a:p>
            <a:pPr>
              <a:defRPr/>
            </a:pPr>
            <a:r>
              <a:rPr lang="en-US"/>
              <a:t>Slide </a:t>
            </a:r>
            <a:fld id="{C2D7FC07-DAD3-44BB-B24F-DC37C1F4310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86200" y="1004887"/>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3D772CB3-6A7E-4FE4-8C29-1F49BEB64B6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r>
              <a:rPr lang="en-US"/>
              <a:t>January 2014</a:t>
            </a:r>
            <a:endParaRPr lang="en-US" dirty="0"/>
          </a:p>
        </p:txBody>
      </p:sp>
      <p:sp>
        <p:nvSpPr>
          <p:cNvPr id="6" name="Rectangle 4"/>
          <p:cNvSpPr>
            <a:spLocks noGrp="1" noChangeArrowheads="1"/>
          </p:cNvSpPr>
          <p:nvPr>
            <p:ph type="ftr" idx="11"/>
          </p:nvPr>
        </p:nvSpPr>
        <p:spPr>
          <a:ln/>
        </p:spPr>
        <p:txBody>
          <a:bodyPr/>
          <a:lstStyle>
            <a:lvl1pPr>
              <a:defRPr/>
            </a:lvl1pPr>
          </a:lstStyle>
          <a:p>
            <a:pPr>
              <a:defRPr/>
            </a:pPr>
            <a:r>
              <a:rPr lang="en-US"/>
              <a:t>Dietmar Eggert, Atmel</a:t>
            </a:r>
          </a:p>
        </p:txBody>
      </p:sp>
      <p:sp>
        <p:nvSpPr>
          <p:cNvPr id="7" name="Rectangle 5"/>
          <p:cNvSpPr>
            <a:spLocks noGrp="1" noChangeArrowheads="1"/>
          </p:cNvSpPr>
          <p:nvPr>
            <p:ph type="sldNum" idx="12"/>
          </p:nvPr>
        </p:nvSpPr>
        <p:spPr>
          <a:ln/>
        </p:spPr>
        <p:txBody>
          <a:bodyPr/>
          <a:lstStyle>
            <a:lvl1pPr>
              <a:defRPr/>
            </a:lvl1pPr>
          </a:lstStyle>
          <a:p>
            <a:pPr>
              <a:defRPr/>
            </a:pPr>
            <a:r>
              <a:rPr lang="en-US"/>
              <a:t>Slide </a:t>
            </a:r>
            <a:fld id="{5FCF46EC-3958-4449-A746-FA5F14E81A7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85800"/>
            <a:ext cx="7740650" cy="1035050"/>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685800" y="1981200"/>
            <a:ext cx="7740650" cy="5289550"/>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2" name="Rectangle 3"/>
          <p:cNvSpPr>
            <a:spLocks noGrp="1" noChangeArrowheads="1"/>
          </p:cNvSpPr>
          <p:nvPr>
            <p:ph type="dt"/>
          </p:nvPr>
        </p:nvSpPr>
        <p:spPr bwMode="auto">
          <a:xfrm>
            <a:off x="685800" y="227013"/>
            <a:ext cx="20256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400">
                <a:solidFill>
                  <a:srgbClr val="000000"/>
                </a:solidFill>
                <a:latin typeface="Times New Roman" pitchFamily="16" charset="0"/>
                <a:ea typeface="+mn-ea"/>
                <a:cs typeface="+mn-cs"/>
              </a:defRPr>
            </a:lvl1pPr>
          </a:lstStyle>
          <a:p>
            <a:pPr>
              <a:defRPr/>
            </a:pPr>
            <a:r>
              <a:rPr lang="en-US"/>
              <a:t>January 2014</a:t>
            </a:r>
            <a:endParaRPr lang="en-US" dirty="0"/>
          </a:p>
        </p:txBody>
      </p:sp>
      <p:sp>
        <p:nvSpPr>
          <p:cNvPr id="1028" name="Rectangle 4"/>
          <p:cNvSpPr>
            <a:spLocks noGrp="1" noChangeArrowheads="1"/>
          </p:cNvSpPr>
          <p:nvPr>
            <p:ph type="ftr"/>
          </p:nvPr>
        </p:nvSpPr>
        <p:spPr bwMode="auto">
          <a:xfrm>
            <a:off x="5486400" y="6475413"/>
            <a:ext cx="3092450" cy="36512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dirty="0" smtClean="0">
                <a:solidFill>
                  <a:srgbClr val="000000"/>
                </a:solidFill>
                <a:latin typeface="Times New Roman" pitchFamily="16" charset="0"/>
                <a:ea typeface="+mn-ea"/>
                <a:cs typeface="+mn-cs"/>
              </a:defRPr>
            </a:lvl1pPr>
          </a:lstStyle>
          <a:p>
            <a:pPr>
              <a:defRPr/>
            </a:pPr>
            <a:r>
              <a:rPr lang="en-US"/>
              <a:t>Dietmar Eggert, Atmel</a:t>
            </a:r>
            <a:endParaRPr lang="en-US"/>
          </a:p>
        </p:txBody>
      </p:sp>
      <p:sp>
        <p:nvSpPr>
          <p:cNvPr id="1029" name="Rectangle 5"/>
          <p:cNvSpPr>
            <a:spLocks noGrp="1" noChangeArrowheads="1"/>
          </p:cNvSpPr>
          <p:nvPr>
            <p:ph type="sldNum"/>
          </p:nvPr>
        </p:nvSpPr>
        <p:spPr bwMode="auto">
          <a:xfrm>
            <a:off x="4114800" y="6475413"/>
            <a:ext cx="1112838" cy="10668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buClrTx/>
              <a:buFontTx/>
              <a:buNone/>
              <a:defRPr>
                <a:solidFill>
                  <a:srgbClr val="000000"/>
                </a:solidFill>
              </a:defRPr>
            </a:lvl1pPr>
          </a:lstStyle>
          <a:p>
            <a:pPr>
              <a:defRPr/>
            </a:pPr>
            <a:r>
              <a:rPr lang="en-US"/>
              <a:t>Slide </a:t>
            </a:r>
            <a:fld id="{ABF6F6E2-DF95-4846-9263-C7E0276A18CC}" type="slidenum">
              <a:rPr lang="en-US"/>
              <a:pPr>
                <a:defRPr/>
              </a:pPr>
              <a:t>‹#›</a:t>
            </a:fld>
            <a:endParaRPr lang="en-US"/>
          </a:p>
        </p:txBody>
      </p:sp>
      <p:sp>
        <p:nvSpPr>
          <p:cNvPr id="1031" name="Rectangle 6"/>
          <p:cNvSpPr>
            <a:spLocks noChangeArrowheads="1"/>
          </p:cNvSpPr>
          <p:nvPr/>
        </p:nvSpPr>
        <p:spPr bwMode="auto">
          <a:xfrm>
            <a:off x="4800600" y="305256"/>
            <a:ext cx="4160838" cy="215444"/>
          </a:xfrm>
          <a:prstGeom prst="rect">
            <a:avLst/>
          </a:prstGeom>
          <a:noFill/>
          <a:ln w="9525">
            <a:noFill/>
            <a:round/>
            <a:headEnd/>
            <a:tailEnd/>
          </a:ln>
        </p:spPr>
        <p:txBody>
          <a:bodyPr lIns="0" tIns="0" rIns="0" bIns="0" anchor="b">
            <a:spAutoFit/>
          </a:bodyPr>
          <a:lstStyle/>
          <a:p>
            <a:pPr algn="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400" b="1" dirty="0" smtClean="0">
                <a:solidFill>
                  <a:schemeClr val="tx1"/>
                </a:solidFill>
              </a:rPr>
              <a:t>IEEE-15-14-0079-00-004r</a:t>
            </a:r>
            <a:r>
              <a:rPr lang="en-US" sz="1400" b="1" dirty="0" smtClean="0"/>
              <a:t>q</a:t>
            </a:r>
            <a:endParaRPr lang="en-US" sz="1400" b="1" dirty="0">
              <a:solidFill>
                <a:schemeClr val="tx1"/>
              </a:solidFill>
            </a:endParaRPr>
          </a:p>
        </p:txBody>
      </p:sp>
      <p:sp>
        <p:nvSpPr>
          <p:cNvPr id="1032" name="Line 7"/>
          <p:cNvSpPr>
            <a:spLocks noChangeShapeType="1"/>
          </p:cNvSpPr>
          <p:nvPr/>
        </p:nvSpPr>
        <p:spPr bwMode="auto">
          <a:xfrm>
            <a:off x="685800" y="609600"/>
            <a:ext cx="7772400" cy="1588"/>
          </a:xfrm>
          <a:prstGeom prst="line">
            <a:avLst/>
          </a:prstGeom>
          <a:noFill/>
          <a:ln w="12600">
            <a:solidFill>
              <a:srgbClr val="000000"/>
            </a:solidFill>
            <a:miter lim="800000"/>
            <a:headEnd/>
            <a:tailEnd/>
          </a:ln>
        </p:spPr>
        <p:txBody>
          <a:bodyPr/>
          <a:lstStyle/>
          <a:p>
            <a:pPr>
              <a:defRPr/>
            </a:pPr>
            <a:endParaRPr lang="en-US"/>
          </a:p>
        </p:txBody>
      </p:sp>
      <p:sp>
        <p:nvSpPr>
          <p:cNvPr id="1033" name="Rectangle 8"/>
          <p:cNvSpPr>
            <a:spLocks noChangeArrowheads="1"/>
          </p:cNvSpPr>
          <p:nvPr/>
        </p:nvSpPr>
        <p:spPr bwMode="auto">
          <a:xfrm>
            <a:off x="685800" y="6475413"/>
            <a:ext cx="914400" cy="182562"/>
          </a:xfrm>
          <a:prstGeom prst="rect">
            <a:avLst/>
          </a:prstGeom>
          <a:noFill/>
          <a:ln w="9525">
            <a:noFill/>
            <a:round/>
            <a:headEnd/>
            <a:tailEnd/>
          </a:ln>
        </p:spPr>
        <p:txBody>
          <a:bodyPr lIns="0" tIns="0" rIns="0" bIns="0">
            <a:spAutoFit/>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solidFill>
                  <a:srgbClr val="000000"/>
                </a:solidFill>
              </a:rPr>
              <a:t>Submission</a:t>
            </a:r>
          </a:p>
        </p:txBody>
      </p:sp>
      <p:sp>
        <p:nvSpPr>
          <p:cNvPr id="1034" name="Line 9"/>
          <p:cNvSpPr>
            <a:spLocks noChangeShapeType="1"/>
          </p:cNvSpPr>
          <p:nvPr/>
        </p:nvSpPr>
        <p:spPr bwMode="auto">
          <a:xfrm>
            <a:off x="685800" y="6477000"/>
            <a:ext cx="7848600" cy="1588"/>
          </a:xfrm>
          <a:prstGeom prst="line">
            <a:avLst/>
          </a:prstGeom>
          <a:noFill/>
          <a:ln w="12600">
            <a:solidFill>
              <a:srgbClr val="000000"/>
            </a:solidFill>
            <a:miter lim="800000"/>
            <a:headEnd/>
            <a:tailEnd/>
          </a:ln>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4008" r:id="rId1"/>
    <p:sldLayoutId id="2147484030" r:id="rId2"/>
    <p:sldLayoutId id="2147484009" r:id="rId3"/>
    <p:sldLayoutId id="2147484010" r:id="rId4"/>
    <p:sldLayoutId id="2147484011" r:id="rId5"/>
    <p:sldLayoutId id="2147484012" r:id="rId6"/>
    <p:sldLayoutId id="2147484013" r:id="rId7"/>
    <p:sldLayoutId id="2147484014" r:id="rId8"/>
    <p:sldLayoutId id="2147484015" r:id="rId9"/>
    <p:sldLayoutId id="2147484016" r:id="rId10"/>
    <p:sldLayoutId id="2147484017" r:id="rId11"/>
    <p:sldLayoutId id="2147484018" r:id="rId12"/>
  </p:sldLayoutIdLst>
  <p:timing>
    <p:tnLst>
      <p:par>
        <p:cTn id="1" dur="indefinite" restart="never" nodeType="tmRoot"/>
      </p:par>
    </p:tnLst>
  </p:timing>
  <p:hf hdr="0"/>
  <p:txStyles>
    <p:titleStyle>
      <a:lvl1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mj-lt"/>
          <a:ea typeface="+mj-ea"/>
          <a:cs typeface="+mj-cs"/>
        </a:defRPr>
      </a:lvl1pPr>
      <a:lvl2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2pPr>
      <a:lvl3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3pPr>
      <a:lvl4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4pPr>
      <a:lvl5pPr algn="ctr" defTabSz="457200" rtl="0" eaLnBrk="0" fontAlgn="base" hangingPunct="0">
        <a:spcBef>
          <a:spcPct val="0"/>
        </a:spcBef>
        <a:spcAft>
          <a:spcPct val="0"/>
        </a:spcAft>
        <a:buClr>
          <a:srgbClr val="000000"/>
        </a:buClr>
        <a:buSzPct val="100000"/>
        <a:buFont typeface="Times New Roman" pitchFamily="18" charset="0"/>
        <a:defRPr sz="3600">
          <a:solidFill>
            <a:srgbClr val="000000"/>
          </a:solidFill>
          <a:latin typeface="Times New Roman" pitchFamily="16" charset="0"/>
          <a:ea typeface="WenQuanYi Zen Hei" charset="0"/>
          <a:cs typeface="WenQuanYi Zen Hei" charset="0"/>
        </a:defRPr>
      </a:lvl5pPr>
      <a:lvl6pPr marL="25146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6pPr>
      <a:lvl7pPr marL="29718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7pPr>
      <a:lvl8pPr marL="34290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8pPr>
      <a:lvl9pPr marL="3886200" indent="-228600" algn="ctr" defTabSz="457200" rtl="0" eaLnBrk="0" fontAlgn="base" hangingPunct="0">
        <a:spcBef>
          <a:spcPct val="0"/>
        </a:spcBef>
        <a:spcAft>
          <a:spcPct val="0"/>
        </a:spcAft>
        <a:buClr>
          <a:srgbClr val="000000"/>
        </a:buClr>
        <a:buSzPct val="100000"/>
        <a:buFont typeface="Times New Roman" pitchFamily="16" charset="0"/>
        <a:defRPr sz="3600">
          <a:solidFill>
            <a:srgbClr val="000000"/>
          </a:solidFill>
          <a:latin typeface="Times New Roman" pitchFamily="16" charset="0"/>
          <a:ea typeface="WenQuanYi Zen Hei" charset="0"/>
          <a:cs typeface="WenQuanYi Zen Hei"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l" defTabSz="457200"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t>January 2014</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dirty="0" smtClean="0">
                <a:solidFill>
                  <a:schemeClr val="tx1">
                    <a:tint val="75000"/>
                  </a:schemeClr>
                </a:solidFill>
              </a:defRPr>
            </a:lvl1pPr>
          </a:lstStyle>
          <a:p>
            <a:pPr>
              <a:defRPr/>
            </a:pPr>
            <a:r>
              <a:rPr lang="en-US"/>
              <a:t>Dietmar Eggert, Atmel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A2F8875D-3B9B-4670-AEA0-9FD44A79C5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019" r:id="rId1"/>
    <p:sldLayoutId id="2147484020" r:id="rId2"/>
    <p:sldLayoutId id="2147484021" r:id="rId3"/>
    <p:sldLayoutId id="2147484022" r:id="rId4"/>
    <p:sldLayoutId id="2147484023" r:id="rId5"/>
    <p:sldLayoutId id="2147484024" r:id="rId6"/>
    <p:sldLayoutId id="2147484025" r:id="rId7"/>
    <p:sldLayoutId id="2147484026" r:id="rId8"/>
    <p:sldLayoutId id="2147484027" r:id="rId9"/>
    <p:sldLayoutId id="2147484028" r:id="rId10"/>
    <p:sldLayoutId id="2147484029" r:id="rId11"/>
  </p:sldLayoutIdLst>
  <p:timing>
    <p:tnLst>
      <p:par>
        <p:cTn id="1" dur="indefinite" restart="never" nodeType="tmRoot"/>
      </p:par>
    </p:tnLst>
  </p:timing>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Date Placeholder 2"/>
          <p:cNvSpPr>
            <a:spLocks noGrp="1"/>
          </p:cNvSpPr>
          <p:nvPr>
            <p:ph type="dt" sz="quarter" idx="10"/>
          </p:nvPr>
        </p:nvSpPr>
        <p:spPr/>
        <p:txBody>
          <a:bodyPr/>
          <a:lstStyle/>
          <a:p>
            <a:pPr>
              <a:defRPr/>
            </a:pPr>
            <a:r>
              <a:rPr lang="en-US" sz="1600" b="1" smtClean="0">
                <a:latin typeface="Times New Roman" pitchFamily="18" charset="0"/>
              </a:rPr>
              <a:t>January 2014</a:t>
            </a:r>
          </a:p>
        </p:txBody>
      </p:sp>
      <p:sp>
        <p:nvSpPr>
          <p:cNvPr id="4099" name="Footer Placeholder 3"/>
          <p:cNvSpPr>
            <a:spLocks noGrp="1"/>
          </p:cNvSpPr>
          <p:nvPr>
            <p:ph type="ftr" sz="quarter" idx="11"/>
          </p:nvPr>
        </p:nvSpPr>
        <p:spPr>
          <a:xfrm>
            <a:off x="5562600" y="6492875"/>
            <a:ext cx="3092450" cy="365125"/>
          </a:xfrm>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a:t>Dietmar Eggert, Atmel</a:t>
            </a:r>
            <a:endParaRPr lang="en-US" sz="1200">
              <a:latin typeface="Times New Roman" pitchFamily="18" charset="0"/>
            </a:endParaRPr>
          </a:p>
        </p:txBody>
      </p:sp>
      <p:sp>
        <p:nvSpPr>
          <p:cNvPr id="4100" name="Slide Number Placeholder 4"/>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3BFBB1BB-1A9F-4AB3-8728-A49EEEAEB8D0}"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1</a:t>
            </a:fld>
            <a:endParaRPr lang="en-US" sz="1200" smtClean="0"/>
          </a:p>
        </p:txBody>
      </p:sp>
      <p:sp>
        <p:nvSpPr>
          <p:cNvPr id="3073" name="Rectangle 1"/>
          <p:cNvSpPr>
            <a:spLocks noChangeArrowheads="1"/>
          </p:cNvSpPr>
          <p:nvPr/>
        </p:nvSpPr>
        <p:spPr bwMode="auto">
          <a:xfrm>
            <a:off x="152400" y="609600"/>
            <a:ext cx="8991600" cy="4279900"/>
          </a:xfrm>
          <a:prstGeom prst="rect">
            <a:avLst/>
          </a:prstGeom>
          <a:noFill/>
          <a:ln w="9525">
            <a:noFill/>
            <a:round/>
            <a:headEnd/>
            <a:tailEnd/>
          </a:ln>
          <a:effectLst/>
        </p:spPr>
        <p:txBody>
          <a:bodyPr lIns="90000" tIns="46800" rIns="90000" bIns="46800">
            <a:spAutoFit/>
          </a:bodyPr>
          <a:lstStyle/>
          <a:p>
            <a:pPr algn="ct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u="sng" dirty="0">
                <a:solidFill>
                  <a:srgbClr val="000000"/>
                </a:solidFill>
                <a:effectLst>
                  <a:outerShdw blurRad="38100" dist="38100" dir="2700000" algn="tl">
                    <a:srgbClr val="C0C0C0"/>
                  </a:outerShdw>
                </a:effectLst>
              </a:rPr>
              <a:t>Project: IEEE P802.15 Working Group for Wireless Personal Area Networks (WPANs)</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Submission Title:</a:t>
            </a:r>
            <a:r>
              <a:rPr lang="en-US" sz="1800" dirty="0">
                <a:solidFill>
                  <a:srgbClr val="000000"/>
                </a:solidFill>
              </a:rPr>
              <a:t> </a:t>
            </a:r>
            <a:r>
              <a:rPr lang="en-US" sz="1800" dirty="0" smtClean="0">
                <a:solidFill>
                  <a:srgbClr val="000000"/>
                </a:solidFill>
              </a:rPr>
              <a:t>Study Group 4 r closing report</a:t>
            </a:r>
            <a:endParaRPr lang="en-US" sz="1800" dirty="0">
              <a:solidFill>
                <a:srgbClr val="000000"/>
              </a:solidFill>
            </a:endParaRP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Date Submitted:  </a:t>
            </a:r>
            <a:r>
              <a:rPr lang="en-US" sz="1800" dirty="0">
                <a:solidFill>
                  <a:srgbClr val="000000"/>
                </a:solidFill>
              </a:rPr>
              <a:t>January 2014</a:t>
            </a:r>
          </a:p>
          <a:p>
            <a:pPr eaLnBrk="1">
              <a:buClrTx/>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Source:</a:t>
            </a:r>
            <a:r>
              <a:rPr lang="en-US" sz="1800" dirty="0">
                <a:solidFill>
                  <a:srgbClr val="000000"/>
                </a:solidFill>
                <a:ea typeface="DejaVu Sans" charset="0"/>
                <a:cs typeface="DejaVu Sans" charset="0"/>
              </a:rPr>
              <a:t>  </a:t>
            </a:r>
            <a:r>
              <a:rPr lang="en-US" sz="1800" dirty="0"/>
              <a:t>SS </a:t>
            </a:r>
            <a:r>
              <a:rPr lang="en-US" sz="1800" dirty="0">
                <a:solidFill>
                  <a:schemeClr val="tx1"/>
                </a:solidFill>
              </a:rPr>
              <a:t>Dietmar Eggert, Atmel</a:t>
            </a:r>
            <a:endParaRPr lang="en-US" sz="1800" dirty="0">
              <a:solidFill>
                <a:srgbClr val="000000"/>
              </a:solidFill>
              <a:ea typeface="DejaVu Sans" charset="0"/>
              <a:cs typeface="DejaVu Sans" charset="0"/>
            </a:endParaRPr>
          </a:p>
          <a:p>
            <a:pPr eaLnBrk="1">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dirty="0">
                <a:solidFill>
                  <a:srgbClr val="000000"/>
                </a:solidFill>
                <a:ea typeface="DejaVu Sans" charset="0"/>
                <a:cs typeface="DejaVu Sans" charset="0"/>
              </a:rPr>
              <a:t>                       </a:t>
            </a:r>
            <a:r>
              <a:rPr lang="en-US" sz="1800" dirty="0" err="1">
                <a:solidFill>
                  <a:srgbClr val="000000"/>
                </a:solidFill>
                <a:ea typeface="DejaVu Sans" charset="0"/>
                <a:cs typeface="DejaVu Sans" charset="0"/>
              </a:rPr>
              <a:t>Koenigsbruecker</a:t>
            </a:r>
            <a:r>
              <a:rPr lang="en-US" sz="1800" dirty="0">
                <a:solidFill>
                  <a:srgbClr val="000000"/>
                </a:solidFill>
                <a:ea typeface="DejaVu Sans" charset="0"/>
                <a:cs typeface="DejaVu Sans" charset="0"/>
              </a:rPr>
              <a:t> Str. 61, Dresden, Germany</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Abstract:</a:t>
            </a:r>
            <a:r>
              <a:rPr lang="en-US" sz="1800" dirty="0">
                <a:solidFill>
                  <a:srgbClr val="000000"/>
                </a:solidFill>
                <a:ea typeface="DejaVu Sans" charset="0"/>
                <a:cs typeface="DejaVu Sans" charset="0"/>
              </a:rPr>
              <a:t>       </a:t>
            </a:r>
            <a:r>
              <a:rPr lang="en-US" sz="1800" dirty="0" smtClean="0">
                <a:solidFill>
                  <a:srgbClr val="000000"/>
                </a:solidFill>
                <a:ea typeface="DejaVu Sans" charset="0"/>
                <a:cs typeface="DejaVu Sans" charset="0"/>
              </a:rPr>
              <a:t>Opening and support </a:t>
            </a:r>
            <a:r>
              <a:rPr lang="en-US" sz="1800" dirty="0">
                <a:solidFill>
                  <a:srgbClr val="000000"/>
                </a:solidFill>
                <a:ea typeface="DejaVu Sans" charset="0"/>
                <a:cs typeface="DejaVu Sans" charset="0"/>
              </a:rPr>
              <a:t>of session</a:t>
            </a:r>
            <a:endParaRPr lang="en-US" sz="1800" dirty="0">
              <a:solidFill>
                <a:srgbClr val="000000"/>
              </a:solidFill>
              <a:ea typeface="DejaVu Sans" charset="0"/>
              <a:cs typeface="DejaVu Sans" charset="0"/>
            </a:endParaRPr>
          </a:p>
          <a:p>
            <a:pPr eaLnBrk="1">
              <a:spcBef>
                <a:spcPts val="600"/>
              </a:spcBef>
              <a:spcAft>
                <a:spcPts val="600"/>
              </a:spcAft>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ea typeface="DejaVu Sans" charset="0"/>
                <a:cs typeface="DejaVu Sans" charset="0"/>
              </a:rPr>
              <a:t>Purpose:</a:t>
            </a:r>
            <a:r>
              <a:rPr lang="en-US" sz="1800" dirty="0">
                <a:solidFill>
                  <a:srgbClr val="000000"/>
                </a:solidFill>
                <a:ea typeface="DejaVu Sans" charset="0"/>
                <a:cs typeface="DejaVu Sans" charset="0"/>
              </a:rPr>
              <a:t>	Overview of activities during the meeting</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Notice:</a:t>
            </a:r>
            <a:r>
              <a:rPr lang="en-US" sz="1800" dirty="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800" b="1" dirty="0">
                <a:solidFill>
                  <a:srgbClr val="000000"/>
                </a:solidFill>
              </a:rPr>
              <a:t>Release:</a:t>
            </a:r>
            <a:r>
              <a:rPr lang="en-US" sz="1800" dirty="0">
                <a:solidFill>
                  <a:srgbClr val="000000"/>
                </a:solidFill>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January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638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932F274-F828-4A46-88B5-3A3B66F43660}"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2</a:t>
            </a:fld>
            <a:endParaRPr lang="en-US" sz="1200" smtClean="0"/>
          </a:p>
        </p:txBody>
      </p:sp>
      <p:sp>
        <p:nvSpPr>
          <p:cNvPr id="16389"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dirty="0" smtClean="0"/>
              <a:t>Meeting Summary</a:t>
            </a:r>
            <a:endParaRPr lang="en-US" dirty="0" smtClean="0"/>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000" dirty="0" smtClean="0">
                <a:latin typeface="+mj-lt"/>
              </a:rPr>
              <a:t>Mon Jan 20 PM1: </a:t>
            </a:r>
          </a:p>
          <a:p>
            <a:pPr>
              <a:buFont typeface="Arial" pitchFamily="34" charset="0"/>
              <a:buChar char="•"/>
              <a:defRPr/>
            </a:pPr>
            <a:r>
              <a:rPr lang="en-US" sz="2000" dirty="0" smtClean="0">
                <a:latin typeface="+mj-lt"/>
              </a:rPr>
              <a:t>17 attendees; </a:t>
            </a:r>
          </a:p>
          <a:p>
            <a:pPr>
              <a:buFont typeface="Arial" pitchFamily="34" charset="0"/>
              <a:buChar char="•"/>
              <a:defRPr/>
            </a:pPr>
            <a:r>
              <a:rPr lang="en-US" sz="2000" dirty="0" smtClean="0">
                <a:latin typeface="+mj-lt"/>
              </a:rPr>
              <a:t>Several presentations in response to the </a:t>
            </a:r>
            <a:r>
              <a:rPr lang="en-US" sz="2000" dirty="0" err="1" smtClean="0">
                <a:latin typeface="+mj-lt"/>
              </a:rPr>
              <a:t>CfA</a:t>
            </a:r>
            <a:endParaRPr lang="en-US" sz="2000" dirty="0" smtClean="0">
              <a:latin typeface="+mj-lt"/>
            </a:endParaRPr>
          </a:p>
          <a:p>
            <a:pPr>
              <a:buFont typeface="Arial" pitchFamily="34" charset="0"/>
              <a:buChar char="•"/>
              <a:defRPr/>
            </a:pPr>
            <a:r>
              <a:rPr lang="en-US" sz="2000" dirty="0" smtClean="0">
                <a:latin typeface="+mj-lt"/>
              </a:rPr>
              <a:t>Assigned Ben </a:t>
            </a:r>
            <a:r>
              <a:rPr lang="en-US" sz="2000" dirty="0" err="1" smtClean="0">
                <a:latin typeface="+mj-lt"/>
              </a:rPr>
              <a:t>Wolffe</a:t>
            </a:r>
            <a:r>
              <a:rPr lang="en-US" sz="2000" dirty="0" smtClean="0">
                <a:latin typeface="+mj-lt"/>
              </a:rPr>
              <a:t>, Kunal Shah, Dietmar Eggert to provide 1</a:t>
            </a:r>
            <a:r>
              <a:rPr lang="en-US" sz="2000" baseline="30000" dirty="0" smtClean="0">
                <a:latin typeface="+mj-lt"/>
              </a:rPr>
              <a:t>st</a:t>
            </a:r>
            <a:r>
              <a:rPr lang="en-US" sz="2000" dirty="0" smtClean="0">
                <a:latin typeface="+mj-lt"/>
              </a:rPr>
              <a:t> Draft of PAR and CSD for discussion in the group on Thu at AM1</a:t>
            </a:r>
          </a:p>
          <a:p>
            <a:pPr>
              <a:defRPr/>
            </a:pPr>
            <a:r>
              <a:rPr lang="en-US" sz="2000" dirty="0" smtClean="0">
                <a:latin typeface="+mj-lt"/>
              </a:rPr>
              <a:t>Thu Jan 23 AM1:</a:t>
            </a:r>
          </a:p>
          <a:p>
            <a:pPr>
              <a:buFont typeface="Arial" pitchFamily="34" charset="0"/>
              <a:buChar char="•"/>
              <a:defRPr/>
            </a:pPr>
            <a:r>
              <a:rPr lang="en-US" sz="2000" dirty="0" smtClean="0">
                <a:latin typeface="+mj-lt"/>
              </a:rPr>
              <a:t>18 attendees</a:t>
            </a:r>
          </a:p>
          <a:p>
            <a:pPr>
              <a:buFont typeface="Arial" pitchFamily="34" charset="0"/>
              <a:buChar char="•"/>
              <a:defRPr/>
            </a:pPr>
            <a:r>
              <a:rPr lang="en-US" sz="2000" dirty="0" smtClean="0">
                <a:latin typeface="+mj-lt"/>
              </a:rPr>
              <a:t>Discussion of PAR and CSD</a:t>
            </a:r>
          </a:p>
          <a:p>
            <a:pPr>
              <a:buFont typeface="Arial" pitchFamily="34" charset="0"/>
              <a:buChar char="•"/>
              <a:defRPr/>
            </a:pPr>
            <a:r>
              <a:rPr lang="en-US" sz="2000" dirty="0" smtClean="0">
                <a:latin typeface="+mj-lt"/>
              </a:rPr>
              <a:t>St Group Motion to approve PAR and CSD and suggest the documents </a:t>
            </a:r>
            <a:r>
              <a:rPr lang="en-US" sz="2000" dirty="0" smtClean="0">
                <a:solidFill>
                  <a:schemeClr val="tx1"/>
                </a:solidFill>
                <a:latin typeface="+mj-lt"/>
              </a:rPr>
              <a:t>15-14-0075-02</a:t>
            </a:r>
            <a:r>
              <a:rPr lang="en-US" sz="2000" i="1" dirty="0" smtClean="0">
                <a:solidFill>
                  <a:schemeClr val="tx1"/>
                </a:solidFill>
                <a:latin typeface="+mj-lt"/>
              </a:rPr>
              <a:t> </a:t>
            </a:r>
            <a:r>
              <a:rPr lang="en-US" sz="2000" i="1" dirty="0" smtClean="0">
                <a:solidFill>
                  <a:schemeClr val="tx1"/>
                </a:solidFill>
                <a:latin typeface="+mj-lt"/>
              </a:rPr>
              <a:t>and  </a:t>
            </a:r>
            <a:r>
              <a:rPr lang="en-US" sz="2000" dirty="0" smtClean="0">
                <a:solidFill>
                  <a:schemeClr val="tx1"/>
                </a:solidFill>
                <a:latin typeface="+mj-lt"/>
              </a:rPr>
              <a:t>15-14-0076-02</a:t>
            </a:r>
            <a:r>
              <a:rPr lang="en-US" sz="2000" i="1" dirty="0" smtClean="0">
                <a:solidFill>
                  <a:schemeClr val="tx1"/>
                </a:solidFill>
                <a:latin typeface="+mj-lt"/>
              </a:rPr>
              <a:t> to the WG for approval and that </a:t>
            </a:r>
            <a:r>
              <a:rPr lang="en-US" sz="2000" i="1" dirty="0" smtClean="0">
                <a:solidFill>
                  <a:schemeClr val="tx1"/>
                </a:solidFill>
                <a:latin typeface="+mj-lt"/>
              </a:rPr>
              <a:t>the EC be requested to forward the PAR to </a:t>
            </a:r>
            <a:r>
              <a:rPr lang="en-US" sz="2000" i="1" dirty="0" err="1" smtClean="0">
                <a:solidFill>
                  <a:schemeClr val="tx1"/>
                </a:solidFill>
                <a:latin typeface="+mj-lt"/>
              </a:rPr>
              <a:t>NesCom</a:t>
            </a:r>
            <a:r>
              <a:rPr lang="en-US" sz="2000" dirty="0" smtClean="0">
                <a:solidFill>
                  <a:schemeClr val="tx1"/>
                </a:solidFill>
                <a:latin typeface="+mj-lt"/>
              </a:rPr>
              <a:t>. </a:t>
            </a:r>
            <a:endParaRPr lang="en-US" sz="2000" dirty="0" smtClean="0">
              <a:solidFill>
                <a:schemeClr val="tx1"/>
              </a:solidFill>
              <a:latin typeface="+mj-lt"/>
            </a:endParaRPr>
          </a:p>
          <a:p>
            <a:pPr>
              <a:buFont typeface="Arial" pitchFamily="34" charset="0"/>
              <a:buChar char="•"/>
              <a:defRPr/>
            </a:pPr>
            <a:r>
              <a:rPr lang="en-US" sz="2000" dirty="0" smtClean="0">
                <a:solidFill>
                  <a:schemeClr val="tx1"/>
                </a:solidFill>
                <a:latin typeface="+mj-lt"/>
              </a:rPr>
              <a:t>Motion carried with unanimous consent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January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5364"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90F1E779-5CBA-4302-AE90-249803C8BD52}"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3</a:t>
            </a:fld>
            <a:endParaRPr lang="en-US" sz="1200" smtClean="0"/>
          </a:p>
        </p:txBody>
      </p:sp>
      <p:sp>
        <p:nvSpPr>
          <p:cNvPr id="15365"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SG Motion</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solidFill>
                  <a:schemeClr val="tx1"/>
                </a:solidFill>
                <a:latin typeface="+mj-lt"/>
              </a:rPr>
              <a:t>SG Motion: </a:t>
            </a:r>
            <a:r>
              <a:rPr lang="en-US" sz="2400" i="1" dirty="0" smtClean="0">
                <a:solidFill>
                  <a:schemeClr val="tx1"/>
                </a:solidFill>
                <a:latin typeface="+mj-lt"/>
              </a:rPr>
              <a:t>request that the PAR and Five Criteria contained in documents </a:t>
            </a:r>
            <a:r>
              <a:rPr lang="en-US" sz="2400" dirty="0" smtClean="0">
                <a:solidFill>
                  <a:schemeClr val="tx1"/>
                </a:solidFill>
                <a:latin typeface="+mj-lt"/>
              </a:rPr>
              <a:t>15-14-0075-02-004r-sg4r-draft-par.docx</a:t>
            </a:r>
            <a:endParaRPr lang="en-US" sz="2400" dirty="0" smtClean="0">
              <a:solidFill>
                <a:schemeClr val="tx1"/>
              </a:solidFill>
              <a:latin typeface="+mj-lt"/>
            </a:endParaRPr>
          </a:p>
          <a:p>
            <a:pPr>
              <a:defRPr/>
            </a:pPr>
            <a:r>
              <a:rPr lang="en-US" sz="2400" dirty="0" smtClean="0">
                <a:solidFill>
                  <a:schemeClr val="tx1"/>
                </a:solidFill>
                <a:latin typeface="+mj-lt"/>
              </a:rPr>
              <a:t> </a:t>
            </a:r>
            <a:r>
              <a:rPr lang="en-US" sz="2400" i="1" dirty="0" smtClean="0">
                <a:solidFill>
                  <a:schemeClr val="tx1"/>
                </a:solidFill>
                <a:latin typeface="+mj-lt"/>
              </a:rPr>
              <a:t>and </a:t>
            </a:r>
            <a:r>
              <a:rPr lang="en-US" sz="2400" dirty="0" smtClean="0">
                <a:solidFill>
                  <a:schemeClr val="tx1"/>
                </a:solidFill>
                <a:latin typeface="+mj-lt"/>
              </a:rPr>
              <a:t>15-14-0076-02-004r-sg4r-draft-csd.docx</a:t>
            </a:r>
            <a:r>
              <a:rPr lang="en-US" sz="2400" i="1" dirty="0" smtClean="0">
                <a:solidFill>
                  <a:schemeClr val="tx1"/>
                </a:solidFill>
                <a:latin typeface="+mj-lt"/>
              </a:rPr>
              <a:t> </a:t>
            </a:r>
            <a:r>
              <a:rPr lang="en-US" sz="2400" i="1" dirty="0" smtClean="0">
                <a:solidFill>
                  <a:schemeClr val="tx1"/>
                </a:solidFill>
                <a:latin typeface="+mj-lt"/>
              </a:rPr>
              <a:t>be approved for submission to the WG for its approval and that the EC be requested to forward the PAR to </a:t>
            </a:r>
            <a:r>
              <a:rPr lang="en-US" sz="2400" i="1" dirty="0" err="1" smtClean="0">
                <a:solidFill>
                  <a:schemeClr val="tx1"/>
                </a:solidFill>
                <a:latin typeface="+mj-lt"/>
              </a:rPr>
              <a:t>NesCom</a:t>
            </a:r>
            <a:endParaRPr lang="en-US" sz="2400" i="1" dirty="0" smtClean="0">
              <a:solidFill>
                <a:schemeClr val="tx1"/>
              </a:solidFill>
              <a:latin typeface="+mj-lt"/>
            </a:endParaRPr>
          </a:p>
          <a:p>
            <a:pPr>
              <a:defRPr/>
            </a:pPr>
            <a:r>
              <a:rPr lang="en-US" sz="2400" i="1" dirty="0" smtClean="0">
                <a:latin typeface="+mj-lt"/>
              </a:rPr>
              <a:t>Moved: Steve Jillings</a:t>
            </a:r>
          </a:p>
          <a:p>
            <a:pPr>
              <a:defRPr/>
            </a:pPr>
            <a:r>
              <a:rPr lang="en-US" sz="2400" i="1" dirty="0" smtClean="0">
                <a:latin typeface="+mj-lt"/>
              </a:rPr>
              <a:t>Second: George Flammer</a:t>
            </a:r>
          </a:p>
          <a:p>
            <a:pPr>
              <a:defRPr/>
            </a:pPr>
            <a:endParaRPr lang="en-US" sz="2400" i="1" dirty="0" smtClean="0">
              <a:latin typeface="+mj-lt"/>
            </a:endParaRPr>
          </a:p>
          <a:p>
            <a:pPr>
              <a:defRPr/>
            </a:pPr>
            <a:r>
              <a:rPr lang="en-US" sz="2400" i="1" dirty="0" smtClean="0">
                <a:latin typeface="+mj-lt"/>
              </a:rPr>
              <a:t>No objections.</a:t>
            </a:r>
          </a:p>
          <a:p>
            <a:pPr>
              <a:defRPr/>
            </a:pPr>
            <a:r>
              <a:rPr lang="en-US" sz="2400" i="1" dirty="0" smtClean="0">
                <a:latin typeface="+mj-lt"/>
              </a:rPr>
              <a:t>Motion carries by unanimous consent.</a:t>
            </a:r>
            <a:r>
              <a:rPr lang="en-US" sz="2400" i="1" dirty="0" smtClean="0">
                <a:latin typeface="+mj-lt"/>
              </a:rPr>
              <a:t> </a:t>
            </a:r>
            <a:endParaRPr lang="en-US" sz="2400" dirty="0" smtClean="0">
              <a:latin typeface="+mj-lt"/>
            </a:endParaRPr>
          </a:p>
          <a:p>
            <a:pPr>
              <a:defRPr/>
            </a:pPr>
            <a:endParaRPr lang="en-US" dirty="0" smtClean="0">
              <a:latin typeface="+mj-lt"/>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p:txBody>
          <a:bodyPr/>
          <a:lstStyle/>
          <a:p>
            <a:pPr>
              <a:defRPr/>
            </a:pPr>
            <a:r>
              <a:rPr lang="en-US" smtClean="0">
                <a:latin typeface="Times New Roman" pitchFamily="18" charset="0"/>
              </a:rPr>
              <a:t>January 2014</a:t>
            </a:r>
          </a:p>
        </p:txBody>
      </p:sp>
      <p:sp>
        <p:nvSpPr>
          <p:cNvPr id="12291" name="Footer Placeholder 4"/>
          <p:cNvSpPr>
            <a:spLocks noGrp="1"/>
          </p:cNvSpPr>
          <p:nvPr>
            <p:ph type="ftr" sz="quarter" idx="11"/>
          </p:nvPr>
        </p:nvSpPr>
        <p:spPr/>
        <p:txBody>
          <a:bodyPr/>
          <a:lstStyle/>
          <a:p>
            <a:pPr algn="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US" sz="1200" dirty="0"/>
              <a:t>Dietmar Eggert, Atmel</a:t>
            </a:r>
            <a:endParaRPr lang="en-US" sz="1200" dirty="0">
              <a:latin typeface="Times New Roman" pitchFamily="18" charset="0"/>
            </a:endParaRPr>
          </a:p>
        </p:txBody>
      </p:sp>
      <p:sp>
        <p:nvSpPr>
          <p:cNvPr id="16388" name="Slide Number Placeholder 5"/>
          <p:cNvSpPr>
            <a:spLocks noGrp="1"/>
          </p:cNvSpPr>
          <p:nvPr>
            <p:ph type="sldNum" sz="quarter" idx="12"/>
          </p:nvPr>
        </p:nvSpPr>
        <p:spPr>
          <a:noFill/>
        </p:spPr>
        <p:txBody>
          <a:bodyPr/>
          <a:lstStyle/>
          <a:p>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z="1200" smtClean="0"/>
              <a:t>Slide </a:t>
            </a:r>
            <a:fld id="{E932F274-F828-4A46-88B5-3A3B66F43660}" type="slidenum">
              <a:rPr lang="en-US" sz="1200" smtClean="0"/>
              <a: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t>4</a:t>
            </a:fld>
            <a:endParaRPr lang="en-US" sz="1200" smtClean="0"/>
          </a:p>
        </p:txBody>
      </p:sp>
      <p:sp>
        <p:nvSpPr>
          <p:cNvPr id="16389" name="Rectangle 1"/>
          <p:cNvSpPr>
            <a:spLocks noGrp="1" noChangeArrowheads="1"/>
          </p:cNvSpPr>
          <p:nvPr>
            <p:ph type="title"/>
          </p:nvPr>
        </p:nvSpPr>
        <p:spPr>
          <a:xfrm>
            <a:off x="685800" y="381000"/>
            <a:ext cx="7764463" cy="1058863"/>
          </a:xfrm>
        </p:spPr>
        <p:txBody>
          <a:bodyPr/>
          <a:lstStyle/>
          <a:p>
            <a:pPr>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US" smtClean="0"/>
              <a:t>WG Motion</a:t>
            </a:r>
          </a:p>
        </p:txBody>
      </p:sp>
      <p:sp>
        <p:nvSpPr>
          <p:cNvPr id="12294" name="Rectangle 2"/>
          <p:cNvSpPr>
            <a:spLocks noGrp="1" noChangeArrowheads="1"/>
          </p:cNvSpPr>
          <p:nvPr>
            <p:ph type="body" idx="1"/>
          </p:nvPr>
        </p:nvSpPr>
        <p:spPr>
          <a:xfrm>
            <a:off x="685800" y="1219200"/>
            <a:ext cx="7764463" cy="4106863"/>
          </a:xfrm>
        </p:spPr>
        <p:txBody>
          <a:bodyPr/>
          <a:lstStyle/>
          <a:p>
            <a:pPr>
              <a:defRPr/>
            </a:pPr>
            <a:r>
              <a:rPr lang="en-US" sz="2400" dirty="0" smtClean="0">
                <a:latin typeface="+mj-lt"/>
              </a:rPr>
              <a:t>WG </a:t>
            </a:r>
            <a:r>
              <a:rPr lang="en-US" sz="2400" dirty="0" smtClean="0">
                <a:latin typeface="+mj-lt"/>
              </a:rPr>
              <a:t>Motion:</a:t>
            </a:r>
            <a:r>
              <a:rPr lang="en-US" sz="2400" i="1" dirty="0" smtClean="0">
                <a:latin typeface="+mj-lt"/>
              </a:rPr>
              <a:t> </a:t>
            </a:r>
            <a:r>
              <a:rPr lang="en-US" sz="2400" dirty="0" smtClean="0">
                <a:latin typeface="+mj-lt"/>
              </a:rPr>
              <a:t>Motion:</a:t>
            </a:r>
            <a:r>
              <a:rPr lang="en-US" sz="2400" dirty="0" smtClean="0">
                <a:solidFill>
                  <a:schemeClr val="tx1"/>
                </a:solidFill>
                <a:latin typeface="+mj-lt"/>
              </a:rPr>
              <a:t> </a:t>
            </a:r>
            <a:r>
              <a:rPr lang="en-US" sz="2400" i="1" dirty="0" smtClean="0">
                <a:solidFill>
                  <a:schemeClr val="tx1"/>
                </a:solidFill>
                <a:latin typeface="+mj-lt"/>
              </a:rPr>
              <a:t>request that the PAR and Five Criteria contained in documents  </a:t>
            </a:r>
            <a:r>
              <a:rPr lang="en-US" sz="2400" dirty="0" smtClean="0">
                <a:solidFill>
                  <a:schemeClr val="tx1"/>
                </a:solidFill>
                <a:latin typeface="+mj-lt"/>
              </a:rPr>
              <a:t>15-14-0075-02</a:t>
            </a:r>
            <a:r>
              <a:rPr lang="en-US" sz="2400" i="1" dirty="0" smtClean="0">
                <a:solidFill>
                  <a:schemeClr val="tx1"/>
                </a:solidFill>
                <a:latin typeface="+mj-lt"/>
              </a:rPr>
              <a:t> </a:t>
            </a:r>
            <a:r>
              <a:rPr lang="en-US" sz="2400" i="1" dirty="0" smtClean="0">
                <a:solidFill>
                  <a:schemeClr val="tx1"/>
                </a:solidFill>
                <a:latin typeface="+mj-lt"/>
              </a:rPr>
              <a:t>and  </a:t>
            </a:r>
            <a:r>
              <a:rPr lang="en-US" sz="2400" dirty="0" smtClean="0">
                <a:solidFill>
                  <a:schemeClr val="tx1"/>
                </a:solidFill>
                <a:latin typeface="+mj-lt"/>
              </a:rPr>
              <a:t>15-14-0076-02</a:t>
            </a:r>
            <a:r>
              <a:rPr lang="en-US" sz="2400" i="1" dirty="0" smtClean="0">
                <a:solidFill>
                  <a:schemeClr val="tx1"/>
                </a:solidFill>
                <a:latin typeface="+mj-lt"/>
              </a:rPr>
              <a:t> </a:t>
            </a:r>
            <a:r>
              <a:rPr lang="en-US" sz="2400" i="1" dirty="0" smtClean="0">
                <a:solidFill>
                  <a:schemeClr val="tx1"/>
                </a:solidFill>
                <a:latin typeface="+mj-lt"/>
              </a:rPr>
              <a:t>be approved by the IEEE 802.15 WG and that the EC be requested to forward the PAR to </a:t>
            </a:r>
            <a:r>
              <a:rPr lang="en-US" sz="2400" i="1" dirty="0" err="1" smtClean="0">
                <a:solidFill>
                  <a:schemeClr val="tx1"/>
                </a:solidFill>
                <a:latin typeface="+mj-lt"/>
              </a:rPr>
              <a:t>NesCom</a:t>
            </a:r>
            <a:r>
              <a:rPr lang="en-US" sz="2400" dirty="0" smtClean="0">
                <a:solidFill>
                  <a:schemeClr val="tx1"/>
                </a:solidFill>
                <a:latin typeface="+mj-lt"/>
              </a:rPr>
              <a:t>. </a:t>
            </a:r>
            <a:endParaRPr lang="en-US" sz="2400" dirty="0" smtClean="0">
              <a:solidFill>
                <a:schemeClr val="tx1"/>
              </a:solidFill>
              <a:latin typeface="+mj-lt"/>
            </a:endParaRPr>
          </a:p>
          <a:p>
            <a:pPr>
              <a:defRPr/>
            </a:pPr>
            <a:r>
              <a:rPr lang="en-US" sz="2400" i="1" dirty="0" smtClean="0"/>
              <a:t>Moved:</a:t>
            </a:r>
          </a:p>
          <a:p>
            <a:pPr>
              <a:defRPr/>
            </a:pPr>
            <a:r>
              <a:rPr lang="en-US" sz="2400" i="1" dirty="0" smtClean="0"/>
              <a:t>Second:</a:t>
            </a:r>
          </a:p>
          <a:p>
            <a:pPr>
              <a:defRPr/>
            </a:pPr>
            <a:endParaRPr lang="en-US" sz="2400" i="1" dirty="0" smtClean="0"/>
          </a:p>
          <a:p>
            <a:pPr>
              <a:defRPr/>
            </a:pPr>
            <a:r>
              <a:rPr lang="en-US" sz="2400" i="1" dirty="0" smtClean="0"/>
              <a:t>For:</a:t>
            </a:r>
          </a:p>
          <a:p>
            <a:pPr>
              <a:defRPr/>
            </a:pPr>
            <a:r>
              <a:rPr lang="en-US" sz="2400" i="1" dirty="0" smtClean="0"/>
              <a:t>Against:</a:t>
            </a:r>
          </a:p>
          <a:p>
            <a:pPr>
              <a:defRPr/>
            </a:pPr>
            <a:r>
              <a:rPr lang="en-US" sz="2400" i="1" dirty="0" smtClean="0"/>
              <a:t>Abstain:</a:t>
            </a:r>
            <a:endParaRPr lang="en-US" sz="2400" dirty="0" smtClean="0"/>
          </a:p>
          <a:p>
            <a:pPr>
              <a:defRPr/>
            </a:pPr>
            <a:endParaRPr lang="en-US" sz="2400" dirty="0" smtClean="0">
              <a:latin typeface="+mj-lt"/>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WenQuanYi Zen Hei"/>
        <a:cs typeface="WenQuanYi Zen Hei"/>
      </a:majorFont>
      <a:minorFont>
        <a:latin typeface="Arial"/>
        <a:ea typeface="WenQuanYi Zen Hei"/>
        <a:cs typeface="WenQuanYi Zen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1784</TotalTime>
  <Words>196</Words>
  <Application>Microsoft Office PowerPoint</Application>
  <PresentationFormat>On-screen Show (4:3)</PresentationFormat>
  <Paragraphs>52</Paragraphs>
  <Slides>4</Slides>
  <Notes>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4</vt:i4>
      </vt:variant>
    </vt:vector>
  </HeadingPairs>
  <TitlesOfParts>
    <vt:vector size="13" baseType="lpstr">
      <vt:lpstr>Times New Roman</vt:lpstr>
      <vt:lpstr>WenQuanYi Zen Hei</vt:lpstr>
      <vt:lpstr>Arial</vt:lpstr>
      <vt:lpstr>Calibri</vt:lpstr>
      <vt:lpstr>DejaVu Sans</vt:lpstr>
      <vt:lpstr>ＭＳ Ｐゴシック</vt:lpstr>
      <vt:lpstr>Monotype Sorts</vt:lpstr>
      <vt:lpstr>Office Theme</vt:lpstr>
      <vt:lpstr>Custom Design</vt:lpstr>
      <vt:lpstr>Slide 1</vt:lpstr>
      <vt:lpstr>Meeting Summary</vt:lpstr>
      <vt:lpstr>SG Motion</vt:lpstr>
      <vt:lpstr>WG Motion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Shahriar Emami</dc:creator>
  <dc:description>&lt;doc#&gt;</dc:description>
  <cp:lastModifiedBy>Atmel User</cp:lastModifiedBy>
  <cp:revision>232</cp:revision>
  <cp:lastPrinted>1998-02-10T19:28:06Z</cp:lastPrinted>
  <dcterms:created xsi:type="dcterms:W3CDTF">2011-01-18T04:15:26Z</dcterms:created>
  <dcterms:modified xsi:type="dcterms:W3CDTF">2014-01-23T17:54:49Z</dcterms:modified>
</cp:coreProperties>
</file>