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6" r:id="rId3"/>
    <p:sldId id="272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5018" y="6475413"/>
            <a:ext cx="162890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5018" y="6475413"/>
            <a:ext cx="162890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5018" y="6475413"/>
            <a:ext cx="162890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5018" y="6475413"/>
            <a:ext cx="16289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15-14/0074r0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4/18-14-0007-01-0000-dsrc-coexistence-tt-status-letter-to-oe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117-05-0000-802-24-draft-for-itu-r-q236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4/18-14-0001-04-0000-response-to-ofcom-consultation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5018" y="6475413"/>
            <a:ext cx="1628907" cy="184666"/>
          </a:xfrm>
        </p:spPr>
        <p:txBody>
          <a:bodyPr/>
          <a:lstStyle/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/>
              <a:t>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January 23, 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80890"/>
              </p:ext>
            </p:extLst>
          </p:nvPr>
        </p:nvGraphicFramePr>
        <p:xfrm>
          <a:off x="514350" y="2160588"/>
          <a:ext cx="8115300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3" name="Document" r:id="rId4" imgW="8261444" imgH="2755037" progId="Word.Document.8">
                  <p:embed/>
                </p:oleObj>
              </mc:Choice>
              <mc:Fallback>
                <p:oleObj name="Document" r:id="rId4" imgW="8261444" imgH="275503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160588"/>
                        <a:ext cx="8115300" cy="269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IEEE 802 January 2014 Interim Meeting at the Hyatt Century Plaza, Los Angeles, CA.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5018" y="6475413"/>
            <a:ext cx="1628907" cy="184666"/>
          </a:xfrm>
        </p:spPr>
        <p:txBody>
          <a:bodyPr/>
          <a:lstStyle/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5018" y="6475413"/>
            <a:ext cx="1628907" cy="184666"/>
          </a:xfrm>
        </p:spPr>
        <p:txBody>
          <a:bodyPr/>
          <a:lstStyle/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b="0" dirty="0" smtClean="0"/>
              <a:t>The RR-TAG approved the following document for </a:t>
            </a:r>
            <a:r>
              <a:rPr lang="en-US" dirty="0" smtClean="0"/>
              <a:t>EC review at </a:t>
            </a:r>
            <a:r>
              <a:rPr lang="en-US" dirty="0"/>
              <a:t>the closing plenary </a:t>
            </a:r>
            <a:r>
              <a:rPr lang="en-US" dirty="0" smtClean="0"/>
              <a:t>and, pending approval, submission to </a:t>
            </a:r>
            <a:r>
              <a:rPr lang="en-US" dirty="0"/>
              <a:t>the FCC</a:t>
            </a:r>
            <a:r>
              <a:rPr lang="en-US" dirty="0" smtClean="0"/>
              <a:t>.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A DSRC Coexistence Tiger Team update to </a:t>
            </a:r>
            <a:r>
              <a:rPr lang="en-US" sz="1600" dirty="0"/>
              <a:t>the </a:t>
            </a:r>
            <a:r>
              <a:rPr lang="en-US" sz="1600" dirty="0" smtClean="0"/>
              <a:t>FCC OET on status of the activity:</a:t>
            </a:r>
            <a:br>
              <a:rPr lang="en-US" sz="1600" dirty="0" smtClean="0"/>
            </a:br>
            <a:r>
              <a:rPr lang="en-US" sz="1600" b="1" dirty="0" smtClean="0">
                <a:hlinkClick r:id="rId2"/>
              </a:rPr>
              <a:t>18-14/07r1</a:t>
            </a:r>
            <a:r>
              <a:rPr lang="en-US" sz="1600" b="1" dirty="0" smtClean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5018" y="6475413"/>
            <a:ext cx="1628907" cy="184666"/>
          </a:xfrm>
        </p:spPr>
        <p:txBody>
          <a:bodyPr/>
          <a:lstStyle/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document for EC review in the EC closing plenary and, pending approval, submission to ITU-R: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Proposed Draft: </a:t>
            </a:r>
            <a:r>
              <a:rPr lang="en-GB" sz="1600" dirty="0"/>
              <a:t>Comments on</a:t>
            </a:r>
            <a:r>
              <a:rPr lang="en-US" sz="1600" dirty="0"/>
              <a:t> Working Document towards a </a:t>
            </a:r>
            <a:br>
              <a:rPr lang="en-US" sz="1600" dirty="0"/>
            </a:br>
            <a:r>
              <a:rPr lang="en-US" sz="1600" dirty="0"/>
              <a:t>Preliminary Draft New REPORT ITU-R SM.[SMART_GRID</a:t>
            </a:r>
            <a:r>
              <a:rPr lang="en-US" sz="1600" dirty="0" smtClean="0"/>
              <a:t>], </a:t>
            </a:r>
            <a:r>
              <a:rPr lang="en-US" sz="1600" b="1" dirty="0" smtClean="0">
                <a:solidFill>
                  <a:srgbClr val="FF0000"/>
                </a:solidFill>
                <a:hlinkClick r:id="rId2"/>
              </a:rPr>
              <a:t>18-13/117r5</a:t>
            </a:r>
            <a:r>
              <a:rPr lang="en-US" sz="1600" b="1" dirty="0" smtClean="0"/>
              <a:t>.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5018" y="6475413"/>
            <a:ext cx="1628907" cy="184666"/>
          </a:xfrm>
        </p:spPr>
        <p:txBody>
          <a:bodyPr/>
          <a:lstStyle/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UK Ofcom</a:t>
            </a:r>
            <a:r>
              <a:rPr lang="en-GB" sz="2800" dirty="0" smtClean="0"/>
              <a:t> </a:t>
            </a:r>
            <a:r>
              <a:rPr lang="en-GB" sz="2800" dirty="0" smtClean="0"/>
              <a:t>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document for EC review in the EC closing plenary and, pending approval, submission </a:t>
            </a:r>
            <a:r>
              <a:rPr lang="en-US" sz="2000" b="0" dirty="0" smtClean="0"/>
              <a:t>UK </a:t>
            </a:r>
            <a:r>
              <a:rPr lang="en-US" sz="2000" b="0" dirty="0" err="1" smtClean="0"/>
              <a:t>Ofcom</a:t>
            </a:r>
            <a:r>
              <a:rPr lang="en-US" sz="2000" b="0" dirty="0" smtClean="0"/>
              <a:t>: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Response to the </a:t>
            </a:r>
            <a:r>
              <a:rPr lang="en-US" sz="1600" dirty="0" err="1"/>
              <a:t>Ofcom</a:t>
            </a:r>
            <a:r>
              <a:rPr lang="en-US" sz="1600" dirty="0"/>
              <a:t> consultation on the 870-876 MHz and 915-921 MHz </a:t>
            </a:r>
            <a:r>
              <a:rPr lang="en-US" sz="1600" dirty="0" smtClean="0"/>
              <a:t>Bands, </a:t>
            </a:r>
            <a:r>
              <a:rPr lang="en-US" sz="1600" b="1" dirty="0" smtClean="0">
                <a:hlinkClick r:id="rId2"/>
              </a:rPr>
              <a:t>18-14/001r4</a:t>
            </a:r>
            <a:r>
              <a:rPr lang="en-US" sz="1600" b="1" dirty="0"/>
              <a:t>.</a:t>
            </a:r>
            <a:endParaRPr lang="en-US" sz="1600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1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812</TotalTime>
  <Words>290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Report from 802.18</vt:lpstr>
      <vt:lpstr>Overview</vt:lpstr>
      <vt:lpstr>FCC Documents Approved</vt:lpstr>
      <vt:lpstr>ITU-R Documents Approved</vt:lpstr>
      <vt:lpstr>UK Ofcom Documents Approved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January 2013</dc:title>
  <dc:creator>John H Notor</dc:creator>
  <cp:keywords>July 2013</cp:keywords>
  <cp:lastModifiedBy>john.notor</cp:lastModifiedBy>
  <cp:revision>262</cp:revision>
  <cp:lastPrinted>2012-05-17T14:33:36Z</cp:lastPrinted>
  <dcterms:created xsi:type="dcterms:W3CDTF">2012-05-17T18:49:07Z</dcterms:created>
  <dcterms:modified xsi:type="dcterms:W3CDTF">2014-01-23T18:53:18Z</dcterms:modified>
</cp:coreProperties>
</file>