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0" r:id="rId3"/>
    <p:sldId id="261" r:id="rId4"/>
    <p:sldId id="262" r:id="rId5"/>
    <p:sldId id="264" r:id="rId6"/>
    <p:sldId id="266" r:id="rId7"/>
    <p:sldId id="263"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dirty="0" smtClean="0"/>
              <a:t>January 2014</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dirty="0" smtClean="0"/>
              <a:t>January 2014</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dirty="0" smtClean="0"/>
              <a:t>January 2014</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dirty="0" smtClean="0"/>
              <a:t>January 2014</a:t>
            </a:r>
            <a:endParaRPr lang="en-US" altLang="ja-JP" dirty="0"/>
          </a:p>
        </p:txBody>
      </p:sp>
      <p:sp>
        <p:nvSpPr>
          <p:cNvPr id="3" name="フッター プレースホルダ 2"/>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3EAECF6-03B2-4BB0-9630-EC8C404B9C85}" type="slidenum">
              <a:rPr lang="en-US" altLang="ja-JP"/>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dirty="0" smtClean="0"/>
              <a:t>January 2014</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&lt;#&gt;</a:t>
            </a:fld>
            <a:endParaRPr lang="en-US" altLang="ja-JP" dirty="0"/>
          </a:p>
        </p:txBody>
      </p:sp>
    </p:spTree>
    <p:extLst>
      <p:ext uri="{BB962C8B-B14F-4D97-AF65-F5344CB8AC3E}">
        <p14:creationId xmlns:p14="http://schemas.microsoft.com/office/powerpoint/2010/main" xmlns="" val="21810494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2014</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802.15-14- 0064-00-0sru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5" r:id="rId4"/>
    <p:sldLayoutId id="2147483661" r:id="rId5"/>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ja-JP" dirty="0" smtClean="0"/>
              <a:t>January 2014</a:t>
            </a:r>
            <a:endParaRPr lang="en-US" altLang="ja-JP" dirty="0"/>
          </a:p>
        </p:txBody>
      </p:sp>
      <p:sp>
        <p:nvSpPr>
          <p:cNvPr id="5" name="フッター プレースホルダ 2"/>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Closing report for January 2014]</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[23 January 2014]</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[SG </a:t>
            </a:r>
            <a:r>
              <a:rPr lang="en-US" altLang="ja-JP" sz="1600" dirty="0" smtClean="0">
                <a:latin typeface="Times New Roman" pitchFamily="16" charset="0"/>
                <a:ea typeface="ＭＳ Ｐゴシック" pitchFamily="50" charset="-128"/>
              </a:rPr>
              <a:t>SRU</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a:t>
            </a:r>
            <a:r>
              <a:rPr lang="en-US" altLang="ja-JP" sz="1600" dirty="0" smtClean="0">
                <a:ea typeface="ＭＳ Ｐゴシック" charset="-128"/>
              </a:rPr>
              <a:t> January 2014 </a:t>
            </a:r>
            <a:r>
              <a:rPr lang="en-US" altLang="ja-JP" sz="1600" dirty="0" smtClean="0">
                <a:ea typeface="ＭＳ Ｐゴシック" pitchFamily="-65" charset="-128"/>
              </a:rPr>
              <a:t>at Los Angels</a:t>
            </a:r>
            <a:r>
              <a:rPr lang="en-US" altLang="ja-JP" sz="1600" dirty="0" smtClean="0">
                <a:ea typeface="ＭＳ Ｐゴシック" pitchFamily="50" charset="-128"/>
              </a:rPr>
              <a: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a:t>
            </a:r>
            <a:r>
              <a:rPr lang="en-US" altLang="ja-JP" sz="1600" dirty="0" smtClean="0">
                <a:solidFill>
                  <a:schemeClr val="tx2"/>
                </a:solidFill>
                <a:ea typeface="ＭＳ Ｐゴシック" charset="-128"/>
              </a:rPr>
              <a:t>progress to </a:t>
            </a:r>
            <a:r>
              <a:rPr lang="en-US" altLang="ja-JP" sz="1600" dirty="0" smtClean="0">
                <a:solidFill>
                  <a:schemeClr val="tx2"/>
                </a:solidFill>
                <a:ea typeface="ＭＳ Ｐゴシック" charset="-128"/>
              </a:rPr>
              <a:t>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dirty="0" smtClean="0"/>
              <a:t>January 2014</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988840"/>
            <a:ext cx="7632848" cy="3456384"/>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a:t>
            </a:r>
            <a:r>
              <a:rPr lang="en-US" altLang="ja-JP" b="1" dirty="0">
                <a:ea typeface="ＭＳ Ｐゴシック" pitchFamily="50" charset="-128"/>
              </a:rPr>
              <a:t>SRU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Los Angels, CA</a:t>
            </a:r>
            <a:br>
              <a:rPr lang="en-US" altLang="ja-JP" dirty="0" smtClean="0">
                <a:ea typeface="ＭＳ Ｐゴシック" pitchFamily="50" charset="-128"/>
              </a:rPr>
            </a:br>
            <a:r>
              <a:rPr lang="en-US" altLang="ja-JP" dirty="0" smtClean="0">
                <a:ea typeface="ＭＳ Ｐゴシック" pitchFamily="50" charset="-128"/>
              </a:rPr>
              <a:t>January </a:t>
            </a:r>
            <a:r>
              <a:rPr lang="en-US" altLang="ja-JP" dirty="0" smtClean="0">
                <a:ea typeface="ＭＳ Ｐゴシック" pitchFamily="50" charset="-128"/>
              </a:rPr>
              <a:t>23, </a:t>
            </a:r>
            <a:r>
              <a:rPr lang="en-US" altLang="ja-JP" dirty="0" smtClean="0">
                <a:ea typeface="ＭＳ Ｐゴシック" pitchFamily="50" charset="-128"/>
              </a:rPr>
              <a:t>2014</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ln/>
        </p:spPr>
        <p:txBody>
          <a:bodyPr>
            <a:normAutofit/>
          </a:bodyPr>
          <a:lstStyle/>
          <a:p>
            <a:r>
              <a:rPr lang="en-US" altLang="ja-JP" sz="2800" dirty="0" smtClean="0"/>
              <a:t>Approve </a:t>
            </a:r>
            <a:r>
              <a:rPr lang="en-US" altLang="ja-JP" sz="2800" dirty="0" smtClean="0"/>
              <a:t>meeting minutes</a:t>
            </a:r>
          </a:p>
          <a:p>
            <a:r>
              <a:rPr lang="en-US" altLang="ja-JP" sz="2800" dirty="0" smtClean="0"/>
              <a:t>Status of PAR, 5C development</a:t>
            </a:r>
          </a:p>
          <a:p>
            <a:r>
              <a:rPr lang="en-US" altLang="ja-JP" sz="2800" dirty="0" smtClean="0"/>
              <a:t>Presentations</a:t>
            </a:r>
          </a:p>
          <a:p>
            <a:r>
              <a:rPr lang="en-US" altLang="ja-JP" sz="2800" dirty="0" smtClean="0"/>
              <a:t>Discuss PAR, 5C and Timeline</a:t>
            </a:r>
          </a:p>
          <a:p>
            <a:r>
              <a:rPr lang="en-US" altLang="ja-JP" sz="2800" dirty="0" smtClean="0"/>
              <a:t>Plan for March meeting and schedule Telecon times</a:t>
            </a:r>
          </a:p>
          <a:p>
            <a:r>
              <a:rPr lang="en-US" altLang="ja-JP" sz="2800" dirty="0" smtClean="0">
                <a:ea typeface="ＭＳ Ｐゴシック" pitchFamily="50" charset="-128"/>
              </a:rPr>
              <a:t>Report on progress to WG</a:t>
            </a:r>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4" name="日付プレースホルダー 3"/>
          <p:cNvSpPr>
            <a:spLocks noGrp="1"/>
          </p:cNvSpPr>
          <p:nvPr>
            <p:ph type="dt" sz="half" idx="10"/>
          </p:nvPr>
        </p:nvSpPr>
        <p:spPr/>
        <p:txBody>
          <a:bodyPr/>
          <a:lstStyle/>
          <a:p>
            <a:r>
              <a:rPr lang="en-US" altLang="ja-JP" dirty="0" smtClean="0"/>
              <a:t>January 2014</a:t>
            </a:r>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772816"/>
            <a:ext cx="8640960" cy="4680520"/>
          </a:xfrm>
        </p:spPr>
        <p:txBody>
          <a:bodyPr>
            <a:normAutofit/>
          </a:bodyPr>
          <a:lstStyle/>
          <a:p>
            <a:pPr>
              <a:lnSpc>
                <a:spcPct val="80000"/>
              </a:lnSpc>
            </a:pPr>
            <a:r>
              <a:rPr lang="en-US" altLang="ja-JP" sz="2400" dirty="0" smtClean="0">
                <a:ea typeface="ＭＳ Ｐゴシック" pitchFamily="50" charset="-128"/>
              </a:rPr>
              <a:t>Meeting </a:t>
            </a:r>
            <a:r>
              <a:rPr lang="en-US" altLang="ko-KR" sz="2400" dirty="0" smtClean="0">
                <a:ea typeface="굴림" pitchFamily="34" charset="-127"/>
              </a:rPr>
              <a:t>was called to order January 21 at 13:30 and finished at 15:00.</a:t>
            </a:r>
          </a:p>
          <a:p>
            <a:pPr lvl="1">
              <a:lnSpc>
                <a:spcPct val="80000"/>
              </a:lnSpc>
            </a:pPr>
            <a:r>
              <a:rPr lang="en-US" altLang="ja-JP" sz="2000" dirty="0" smtClean="0">
                <a:ea typeface="ＭＳ Ｐゴシック" pitchFamily="50" charset="-128"/>
              </a:rPr>
              <a:t>10 Attendees</a:t>
            </a:r>
          </a:p>
          <a:p>
            <a:pPr lvl="1">
              <a:lnSpc>
                <a:spcPct val="80000"/>
              </a:lnSpc>
            </a:pPr>
            <a:r>
              <a:rPr lang="en-US" altLang="ja-JP" sz="2000" dirty="0" smtClean="0">
                <a:ea typeface="ＭＳ Ｐゴシック" pitchFamily="50" charset="-128"/>
              </a:rPr>
              <a:t>Approve meeting agenda (15-13-0745)</a:t>
            </a:r>
          </a:p>
          <a:p>
            <a:pPr lvl="1">
              <a:lnSpc>
                <a:spcPct val="80000"/>
              </a:lnSpc>
            </a:pPr>
            <a:r>
              <a:rPr lang="en-US" altLang="ja-JP" sz="2000" dirty="0" smtClean="0">
                <a:ea typeface="ＭＳ Ｐゴシック" pitchFamily="50" charset="-128"/>
              </a:rPr>
              <a:t>Approve meeting minutes </a:t>
            </a:r>
          </a:p>
          <a:p>
            <a:pPr marL="900113" lvl="2" indent="-177800"/>
            <a:r>
              <a:rPr lang="en-US" altLang="ja-JP" sz="2000" dirty="0" smtClean="0"/>
              <a:t>SG SRU November 2013 Meeting Minutes(15-13-0727r0)</a:t>
            </a:r>
          </a:p>
          <a:p>
            <a:pPr marL="900113" lvl="2" indent="-177800"/>
            <a:r>
              <a:rPr lang="en-US" altLang="ja-JP" sz="2000" dirty="0" smtClean="0"/>
              <a:t>SG SRU Teleconference Minutes for December 2013(15-14-09r0)</a:t>
            </a:r>
          </a:p>
          <a:p>
            <a:pPr marL="900113" lvl="2" indent="-177800"/>
            <a:r>
              <a:rPr lang="en-US" altLang="ja-JP" sz="2000" dirty="0" smtClean="0"/>
              <a:t>SG SRU Teleconference Minutes for January 2014(15-14-20r0</a:t>
            </a:r>
            <a:r>
              <a:rPr lang="en-US" altLang="ja-JP" sz="2000" dirty="0" smtClean="0"/>
              <a:t>)</a:t>
            </a:r>
          </a:p>
          <a:p>
            <a:pPr lvl="1"/>
            <a:r>
              <a:rPr lang="en-US" altLang="ja-JP" sz="2000" dirty="0" smtClean="0"/>
              <a:t>Discussed about PAR document</a:t>
            </a:r>
            <a:endParaRPr lang="en-US" altLang="ja-JP" sz="2000" dirty="0" smtClean="0"/>
          </a:p>
          <a:p>
            <a:pPr lvl="1">
              <a:lnSpc>
                <a:spcPct val="80000"/>
              </a:lnSpc>
            </a:pPr>
            <a:r>
              <a:rPr lang="en-US" altLang="ja-JP" sz="2000" dirty="0" smtClean="0">
                <a:ea typeface="ＭＳ Ｐゴシック" pitchFamily="50" charset="-128"/>
              </a:rPr>
              <a:t>Heard presentation.</a:t>
            </a:r>
          </a:p>
          <a:p>
            <a:pPr marL="900113" lvl="2" indent="-177800"/>
            <a:r>
              <a:rPr lang="en-US" altLang="ja-JP" sz="2000" dirty="0" smtClean="0"/>
              <a:t>Consideration on standardization process(15-14-049) by Takashi Yamamoto</a:t>
            </a:r>
          </a:p>
          <a:p>
            <a:pPr lvl="1">
              <a:lnSpc>
                <a:spcPct val="80000"/>
              </a:lnSpc>
            </a:pP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p:txBody>
      </p:sp>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4</a:t>
            </a:fld>
            <a:endParaRPr lang="en-US" altLang="ja-JP" dirty="0"/>
          </a:p>
        </p:txBody>
      </p:sp>
      <p:sp>
        <p:nvSpPr>
          <p:cNvPr id="4" name="日付プレースホルダ 3"/>
          <p:cNvSpPr>
            <a:spLocks noGrp="1"/>
          </p:cNvSpPr>
          <p:nvPr>
            <p:ph type="dt" sz="half" idx="10"/>
          </p:nvPr>
        </p:nvSpPr>
        <p:spPr/>
        <p:txBody>
          <a:bodyPr/>
          <a:lstStyle/>
          <a:p>
            <a:r>
              <a:rPr lang="en-US" altLang="ja-JP" dirty="0" smtClean="0"/>
              <a:t>January 2014</a:t>
            </a:r>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772816"/>
            <a:ext cx="8640960" cy="4536504"/>
          </a:xfrm>
        </p:spPr>
        <p:txBody>
          <a:bodyPr>
            <a:noAutofit/>
          </a:bodyPr>
          <a:lstStyle/>
          <a:p>
            <a:pPr>
              <a:lnSpc>
                <a:spcPct val="80000"/>
              </a:lnSpc>
            </a:pPr>
            <a:r>
              <a:rPr lang="en-US" altLang="ja-JP" sz="2400" dirty="0" smtClean="0">
                <a:ea typeface="ＭＳ Ｐゴシック" pitchFamily="50" charset="-128"/>
              </a:rPr>
              <a:t>Meeting </a:t>
            </a:r>
            <a:r>
              <a:rPr lang="en-US" altLang="ko-KR" sz="2400" dirty="0" smtClean="0">
                <a:ea typeface="굴림" pitchFamily="34" charset="-127"/>
              </a:rPr>
              <a:t>was called to order January 21 at 16:00 and finished at 17:30.</a:t>
            </a:r>
          </a:p>
          <a:p>
            <a:pPr lvl="1">
              <a:lnSpc>
                <a:spcPct val="80000"/>
              </a:lnSpc>
            </a:pPr>
            <a:r>
              <a:rPr lang="en-US" altLang="ja-JP" sz="2000" dirty="0" smtClean="0">
                <a:ea typeface="ＭＳ Ｐゴシック" pitchFamily="50" charset="-128"/>
              </a:rPr>
              <a:t>10 Attendees</a:t>
            </a:r>
          </a:p>
          <a:p>
            <a:pPr lvl="1">
              <a:lnSpc>
                <a:spcPct val="80000"/>
              </a:lnSpc>
            </a:pPr>
            <a:r>
              <a:rPr lang="en-US" altLang="ja-JP" sz="2000" dirty="0" smtClean="0"/>
              <a:t>Heard </a:t>
            </a:r>
            <a:r>
              <a:rPr lang="en-US" altLang="ja-JP" sz="2000" dirty="0" smtClean="0"/>
              <a:t>presentation</a:t>
            </a:r>
            <a:endParaRPr lang="en-US" altLang="ja-JP" sz="2000" dirty="0" smtClean="0"/>
          </a:p>
          <a:p>
            <a:pPr lvl="2">
              <a:lnSpc>
                <a:spcPct val="80000"/>
              </a:lnSpc>
            </a:pPr>
            <a:r>
              <a:rPr lang="en-US" altLang="ja-JP" sz="1800" dirty="0" smtClean="0"/>
              <a:t>A Study on Radio Resource Measurement and Management(15-14-018) by Masa Ariyoshi</a:t>
            </a:r>
          </a:p>
          <a:p>
            <a:pPr lvl="1">
              <a:lnSpc>
                <a:spcPct val="80000"/>
              </a:lnSpc>
            </a:pPr>
            <a:r>
              <a:rPr lang="en-US" altLang="ja-JP" sz="2000" dirty="0" smtClean="0"/>
              <a:t>Discussed action items </a:t>
            </a:r>
            <a:r>
              <a:rPr lang="en-US" altLang="ja-JP" sz="2000" dirty="0" smtClean="0"/>
              <a:t>for revising PAR</a:t>
            </a:r>
            <a:endParaRPr lang="en-US" altLang="ja-JP" sz="2000" dirty="0" smtClean="0"/>
          </a:p>
          <a:p>
            <a:pPr>
              <a:lnSpc>
                <a:spcPct val="80000"/>
              </a:lnSpc>
            </a:pPr>
            <a:endParaRPr lang="en-US" altLang="ja-JP" sz="2400" dirty="0" smtClean="0">
              <a:ea typeface="ＭＳ Ｐゴシック" pitchFamily="50" charset="-128"/>
            </a:endParaRPr>
          </a:p>
          <a:p>
            <a:pPr>
              <a:lnSpc>
                <a:spcPct val="80000"/>
              </a:lnSpc>
            </a:pPr>
            <a:r>
              <a:rPr lang="en-US" altLang="ja-JP" sz="2400" dirty="0" smtClean="0">
                <a:ea typeface="ＭＳ Ｐゴシック" pitchFamily="50" charset="-128"/>
              </a:rPr>
              <a:t>Meeting </a:t>
            </a:r>
            <a:r>
              <a:rPr lang="en-US" altLang="ko-KR" sz="2400" dirty="0" smtClean="0">
                <a:ea typeface="굴림" pitchFamily="34" charset="-127"/>
              </a:rPr>
              <a:t>was called to order January 23 at 13:30 and finished at </a:t>
            </a:r>
            <a:r>
              <a:rPr lang="en-US" altLang="ko-KR" sz="2400" dirty="0" smtClean="0">
                <a:ea typeface="굴림" pitchFamily="34" charset="-127"/>
              </a:rPr>
              <a:t>15:30</a:t>
            </a:r>
            <a:r>
              <a:rPr lang="en-US" altLang="ko-KR" sz="2400" dirty="0" smtClean="0">
                <a:ea typeface="굴림" pitchFamily="34" charset="-127"/>
              </a:rPr>
              <a:t>.</a:t>
            </a:r>
          </a:p>
          <a:p>
            <a:pPr lvl="1">
              <a:lnSpc>
                <a:spcPct val="80000"/>
              </a:lnSpc>
            </a:pPr>
            <a:r>
              <a:rPr lang="en-US" altLang="ja-JP" sz="2000" dirty="0" smtClean="0">
                <a:ea typeface="ＭＳ Ｐゴシック" pitchFamily="50" charset="-128"/>
              </a:rPr>
              <a:t>8 Attendees</a:t>
            </a:r>
            <a:endParaRPr lang="en-US" altLang="ja-JP" sz="2000" dirty="0" smtClean="0">
              <a:ea typeface="ＭＳ Ｐゴシック" pitchFamily="50" charset="-128"/>
            </a:endParaRPr>
          </a:p>
          <a:p>
            <a:pPr lvl="1">
              <a:lnSpc>
                <a:spcPct val="80000"/>
              </a:lnSpc>
            </a:pPr>
            <a:r>
              <a:rPr lang="en-US" altLang="ja-JP" sz="2000" dirty="0" smtClean="0"/>
              <a:t>Revise Time line</a:t>
            </a:r>
          </a:p>
          <a:p>
            <a:pPr lvl="1">
              <a:lnSpc>
                <a:spcPct val="80000"/>
              </a:lnSpc>
            </a:pPr>
            <a:r>
              <a:rPr lang="en-US" altLang="ja-JP" sz="2000" dirty="0" smtClean="0"/>
              <a:t>Discussed about objective of SRU </a:t>
            </a:r>
            <a:endParaRPr lang="en-US" altLang="ja-JP" sz="1800" dirty="0" smtClean="0"/>
          </a:p>
        </p:txBody>
      </p:sp>
      <p:sp>
        <p:nvSpPr>
          <p:cNvPr id="3" name="タイトル 2"/>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6" name="日付プレースホルダ 5"/>
          <p:cNvSpPr>
            <a:spLocks noGrp="1"/>
          </p:cNvSpPr>
          <p:nvPr>
            <p:ph type="dt" sz="half" idx="10"/>
          </p:nvPr>
        </p:nvSpPr>
        <p:spPr/>
        <p:txBody>
          <a:bodyPr/>
          <a:lstStyle/>
          <a:p>
            <a:r>
              <a:rPr lang="en-US" altLang="ja-JP" dirty="0" smtClean="0"/>
              <a:t>January 2014</a:t>
            </a:r>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dirty="0" smtClean="0"/>
              <a:t>January 2014</a:t>
            </a:r>
            <a:endParaRPr lang="en-US" altLang="ja-JP"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6</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355893728"/>
              </p:ext>
            </p:extLst>
          </p:nvPr>
        </p:nvGraphicFramePr>
        <p:xfrm>
          <a:off x="395536" y="1619508"/>
          <a:ext cx="8205924" cy="3537684"/>
        </p:xfrm>
        <a:graphic>
          <a:graphicData uri="http://schemas.openxmlformats.org/drawingml/2006/table">
            <a:tbl>
              <a:tblPr/>
              <a:tblGrid>
                <a:gridCol w="405501"/>
                <a:gridCol w="2616423"/>
                <a:gridCol w="432000"/>
                <a:gridCol w="432000"/>
                <a:gridCol w="432000"/>
                <a:gridCol w="432000"/>
                <a:gridCol w="432000"/>
                <a:gridCol w="432000"/>
                <a:gridCol w="432000"/>
                <a:gridCol w="432000"/>
                <a:gridCol w="432000"/>
                <a:gridCol w="432000"/>
                <a:gridCol w="432000"/>
                <a:gridCol w="432000"/>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Calibri" pitchFamily="34" charset="0"/>
                          <a:ea typeface="ＭＳ Ｐゴシック" pitchFamily="50" charset="-128"/>
                        </a:rPr>
                        <a:t> </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8" name="Content Placeholder 2"/>
          <p:cNvSpPr txBox="1">
            <a:spLocks/>
          </p:cNvSpPr>
          <p:nvPr/>
        </p:nvSpPr>
        <p:spPr bwMode="auto">
          <a:xfrm>
            <a:off x="467544" y="5229200"/>
            <a:ext cx="8229600" cy="12241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a:t>PAR submission to </a:t>
            </a:r>
            <a:r>
              <a:rPr lang="en-GB" altLang="ja-JP" sz="1600" kern="0" dirty="0" smtClean="0"/>
              <a:t> WG in May 2014</a:t>
            </a:r>
          </a:p>
          <a:p>
            <a:pPr lvl="1">
              <a:buFont typeface="Wingdings" pitchFamily="2" charset="2"/>
              <a:buChar char="ü"/>
            </a:pPr>
            <a:r>
              <a:rPr lang="en-GB" altLang="ja-JP" sz="1600" kern="0" dirty="0" smtClean="0"/>
              <a:t>PAR review in July 2014</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3 meeting slot.</a:t>
            </a:r>
          </a:p>
          <a:p>
            <a:pPr lvl="1"/>
            <a:r>
              <a:rPr lang="en-US" altLang="ja-JP" sz="2400" dirty="0" smtClean="0"/>
              <a:t>Hearing presentations.</a:t>
            </a:r>
          </a:p>
          <a:p>
            <a:pPr lvl="1"/>
            <a:r>
              <a:rPr lang="en-US" altLang="ja-JP" sz="2400" dirty="0" smtClean="0"/>
              <a:t>Creation of the PAR and 5C document.</a:t>
            </a:r>
          </a:p>
          <a:p>
            <a:pPr lvl="1"/>
            <a:endParaRPr lang="en-US" altLang="ja-JP" sz="2400" dirty="0" smtClean="0"/>
          </a:p>
          <a:p>
            <a:endParaRPr kumimoji="1" lang="ja-JP" altLang="en-US" sz="2800" dirty="0"/>
          </a:p>
        </p:txBody>
      </p:sp>
      <p:sp>
        <p:nvSpPr>
          <p:cNvPr id="2" name="タイトル 1"/>
          <p:cNvSpPr>
            <a:spLocks noGrp="1"/>
          </p:cNvSpPr>
          <p:nvPr>
            <p:ph type="title"/>
          </p:nvPr>
        </p:nvSpPr>
        <p:spPr/>
        <p:txBody>
          <a:bodyPr/>
          <a:lstStyle/>
          <a:p>
            <a:r>
              <a:rPr lang="en-US" altLang="ja-JP" dirty="0" smtClean="0"/>
              <a:t>Plans for March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7</a:t>
            </a:fld>
            <a:endParaRPr lang="en-US" altLang="ja-JP" dirty="0"/>
          </a:p>
        </p:txBody>
      </p:sp>
      <p:sp>
        <p:nvSpPr>
          <p:cNvPr id="4" name="日付プレースホルダ 3"/>
          <p:cNvSpPr>
            <a:spLocks noGrp="1"/>
          </p:cNvSpPr>
          <p:nvPr>
            <p:ph type="dt" sz="half" idx="10"/>
          </p:nvPr>
        </p:nvSpPr>
        <p:spPr/>
        <p:txBody>
          <a:bodyPr/>
          <a:lstStyle/>
          <a:p>
            <a:r>
              <a:rPr lang="en-US" altLang="ja-JP" dirty="0" smtClean="0"/>
              <a:t>January 2014</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277</TotalTime>
  <Words>346</Words>
  <Application>Microsoft Office PowerPoint</Application>
  <PresentationFormat>画面に合わせる (4:3)</PresentationFormat>
  <Paragraphs>105</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IEEE-P802_15</vt:lpstr>
      <vt:lpstr>スライド 1</vt:lpstr>
      <vt:lpstr>IEEE 802.15 SG SRU   Closing report   Los Angels, CA January 23, 2014</vt:lpstr>
      <vt:lpstr>Agenda items for the week</vt:lpstr>
      <vt:lpstr>Accomplishment for the meeting</vt:lpstr>
      <vt:lpstr>Accomplishment for the meeting</vt:lpstr>
      <vt:lpstr>Timeline</vt:lpstr>
      <vt:lpstr>Plans for March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January 2014</dc:title>
  <dc:subject>IEEE 802.15 &lt;subject&gt;</dc:subject>
  <dc:creator>kitazawa</dc:creator>
  <dc:description>15-14-0064-00-0sru</dc:description>
  <cp:lastModifiedBy>kitazawa</cp:lastModifiedBy>
  <cp:revision>3</cp:revision>
  <cp:lastPrinted>1998-02-10T13:28:06Z</cp:lastPrinted>
  <dcterms:created xsi:type="dcterms:W3CDTF">2013-09-18T06:18:22Z</dcterms:created>
  <dcterms:modified xsi:type="dcterms:W3CDTF">2014-01-24T02:16:48Z</dcterms:modified>
</cp:coreProperties>
</file>