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9" r:id="rId2"/>
    <p:sldId id="258" r:id="rId3"/>
    <p:sldId id="281" r:id="rId4"/>
    <p:sldId id="271" r:id="rId5"/>
    <p:sldId id="273" r:id="rId6"/>
    <p:sldId id="274" r:id="rId7"/>
    <p:sldId id="282" r:id="rId8"/>
    <p:sldId id="276" r:id="rId9"/>
    <p:sldId id="280" r:id="rId10"/>
    <p:sldId id="256" r:id="rId11"/>
    <p:sldId id="290" r:id="rId12"/>
    <p:sldId id="289" r:id="rId13"/>
    <p:sldId id="288" r:id="rId14"/>
    <p:sldId id="284" r:id="rId15"/>
    <p:sldId id="285" r:id="rId16"/>
    <p:sldId id="287" r:id="rId17"/>
    <p:sldId id="291" r:id="rId18"/>
    <p:sldId id="283" r:id="rId19"/>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F0"/>
    <a:srgbClr val="4BACC6"/>
    <a:srgbClr val="0070C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05" autoAdjust="0"/>
    <p:restoredTop sz="89594" autoAdjust="0"/>
  </p:normalViewPr>
  <p:slideViewPr>
    <p:cSldViewPr showGuides="1">
      <p:cViewPr varScale="1">
        <p:scale>
          <a:sx n="62" d="100"/>
          <a:sy n="62" d="100"/>
        </p:scale>
        <p:origin x="-696" y="-90"/>
      </p:cViewPr>
      <p:guideLst>
        <p:guide orient="horz" pos="2160"/>
        <p:guide pos="2880"/>
      </p:guideLst>
    </p:cSldViewPr>
  </p:slideViewPr>
  <p:notesTextViewPr>
    <p:cViewPr>
      <p:scale>
        <a:sx n="1" d="1"/>
        <a:sy n="1" d="1"/>
      </p:scale>
      <p:origin x="0" y="0"/>
    </p:cViewPr>
  </p:notesTextViewPr>
  <p:notesViewPr>
    <p:cSldViewPr showGuides="1">
      <p:cViewPr varScale="1">
        <p:scale>
          <a:sx n="67" d="100"/>
          <a:sy n="67" d="100"/>
        </p:scale>
        <p:origin x="-1830" y="-12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&lt;#&gt;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&lt;#&gt;</a:t>
            </a:fld>
            <a:endParaRPr kumimoji="1" lang="ja-JP" altLang="en-US" dirty="0"/>
          </a:p>
        </p:txBody>
      </p:sp>
    </p:spTree>
    <p:extLst>
      <p:ext uri="{BB962C8B-B14F-4D97-AF65-F5344CB8AC3E}">
        <p14:creationId xmlns:p14="http://schemas.microsoft.com/office/powerpoint/2010/main" xmlns=""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January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&lt;#&gt;</a:t>
            </a:fld>
            <a:endParaRPr lang="en-US" altLang="ja-JP" dirty="0"/>
          </a:p>
        </p:txBody>
      </p:sp>
    </p:spTree>
    <p:extLst>
      <p:ext uri="{BB962C8B-B14F-4D97-AF65-F5344CB8AC3E}">
        <p14:creationId xmlns:p14="http://schemas.microsoft.com/office/powerpoint/2010/main" xmlns=""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dirty="0" smtClean="0"/>
              <a:t>January 2014</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dirty="0" smtClean="0"/>
              <a:t>January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&lt;#&gt;</a:t>
            </a:fld>
            <a:endParaRPr lang="en-US" altLang="ja-JP" dirty="0"/>
          </a:p>
        </p:txBody>
      </p:sp>
    </p:spTree>
    <p:extLst>
      <p:ext uri="{BB962C8B-B14F-4D97-AF65-F5344CB8AC3E}">
        <p14:creationId xmlns:p14="http://schemas.microsoft.com/office/powerpoint/2010/main" xmlns=""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dirty="0" smtClean="0"/>
              <a:t>January 2014</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&lt;#&gt;</a:t>
            </a:fld>
            <a:endParaRPr lang="en-US" altLang="ja-JP" dirty="0"/>
          </a:p>
        </p:txBody>
      </p:sp>
    </p:spTree>
    <p:extLst>
      <p:ext uri="{BB962C8B-B14F-4D97-AF65-F5344CB8AC3E}">
        <p14:creationId xmlns:p14="http://schemas.microsoft.com/office/powerpoint/2010/main" xmlns=""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dirty="0" smtClean="0"/>
              <a:t>January 2014</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&lt;#&gt;</a:t>
            </a:fld>
            <a:endParaRPr lang="en-US" altLang="ja-JP" dirty="0"/>
          </a:p>
        </p:txBody>
      </p:sp>
    </p:spTree>
    <p:extLst>
      <p:ext uri="{BB962C8B-B14F-4D97-AF65-F5344CB8AC3E}">
        <p14:creationId xmlns:p14="http://schemas.microsoft.com/office/powerpoint/2010/main" xmlns=""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dirty="0" smtClean="0"/>
              <a:t>January 2014</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&lt;#&gt;</a:t>
            </a:fld>
            <a:endParaRPr lang="en-US" altLang="ja-JP" dirty="0"/>
          </a:p>
        </p:txBody>
      </p:sp>
    </p:spTree>
    <p:extLst>
      <p:ext uri="{BB962C8B-B14F-4D97-AF65-F5344CB8AC3E}">
        <p14:creationId xmlns:p14="http://schemas.microsoft.com/office/powerpoint/2010/main" xmlns=""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2014</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802.15-14-0050-01-0sru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January 2014</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Opening Information for January 2014]</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23 </a:t>
            </a:r>
            <a:r>
              <a:rPr lang="en-US" altLang="ja-JP" sz="1600" dirty="0" smtClean="0">
                <a:ea typeface="ＭＳ Ｐゴシック" charset="-128"/>
              </a:rPr>
              <a:t>January, 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SG SRU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328120"/>
          </a:xfrm>
          <a:ln/>
        </p:spPr>
        <p:txBody>
          <a:bodyPr>
            <a:normAutofit/>
          </a:bodyPr>
          <a:lstStyle/>
          <a:p>
            <a:r>
              <a:rPr lang="en-US" altLang="ja-JP" sz="2400" dirty="0" smtClean="0"/>
              <a:t>SG SRU meeting call to order</a:t>
            </a:r>
          </a:p>
          <a:p>
            <a:r>
              <a:rPr lang="en-US" altLang="ja-JP" sz="2400" dirty="0" smtClean="0"/>
              <a:t>Call for essential patents and policies &amp; procedures reminder </a:t>
            </a:r>
          </a:p>
          <a:p>
            <a:r>
              <a:rPr lang="en-US" altLang="ja-JP" sz="2400" dirty="0" smtClean="0"/>
              <a:t>Approve meeting minutes</a:t>
            </a:r>
          </a:p>
          <a:p>
            <a:r>
              <a:rPr lang="en-US" altLang="ja-JP" sz="2400" dirty="0" smtClean="0"/>
              <a:t>Status of PAR, 5C development</a:t>
            </a:r>
          </a:p>
          <a:p>
            <a:r>
              <a:rPr lang="en-US" altLang="ja-JP" sz="2400" dirty="0" smtClean="0"/>
              <a:t>Presentations</a:t>
            </a:r>
          </a:p>
          <a:p>
            <a:r>
              <a:rPr lang="en-US" altLang="ja-JP" sz="2400" dirty="0" smtClean="0"/>
              <a:t>Discuss PAR, 5C and Timeline</a:t>
            </a:r>
          </a:p>
          <a:p>
            <a:r>
              <a:rPr lang="en-US" altLang="ja-JP" sz="2400" dirty="0" smtClean="0"/>
              <a:t>Plan </a:t>
            </a:r>
            <a:r>
              <a:rPr lang="en-US" altLang="ja-JP" sz="2400" dirty="0"/>
              <a:t>for </a:t>
            </a:r>
            <a:r>
              <a:rPr lang="en-US" altLang="ja-JP" sz="2400" dirty="0" smtClean="0"/>
              <a:t>March meeting and schedule </a:t>
            </a:r>
            <a:r>
              <a:rPr lang="en-US" altLang="ja-JP" sz="2400" dirty="0"/>
              <a:t>Telecon </a:t>
            </a:r>
            <a:r>
              <a:rPr lang="en-US" altLang="ja-JP" sz="2400" dirty="0" smtClean="0"/>
              <a:t>times</a:t>
            </a:r>
          </a:p>
          <a:p>
            <a:r>
              <a:rPr lang="en-US" altLang="ja-JP" sz="2400" dirty="0">
                <a:ea typeface="ＭＳ Ｐゴシック" pitchFamily="50" charset="-128"/>
              </a:rPr>
              <a:t>Report on progress to WG</a:t>
            </a:r>
          </a:p>
          <a:p>
            <a:pPr marL="0" indent="0">
              <a:buNone/>
            </a:pP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January 2014</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 5"/>
          <p:cNvSpPr>
            <a:spLocks noGrp="1"/>
          </p:cNvSpPr>
          <p:nvPr>
            <p:ph idx="1"/>
          </p:nvPr>
        </p:nvSpPr>
        <p:spPr/>
        <p:txBody>
          <a:bodyPr/>
          <a:lstStyle/>
          <a:p>
            <a:r>
              <a:rPr lang="en-US" altLang="ja-JP" sz="2800" dirty="0" smtClean="0"/>
              <a:t>MAC amendment or recommended practice?</a:t>
            </a:r>
            <a:endParaRPr kumimoji="1" lang="en-US" altLang="ja-JP" sz="2800" dirty="0" smtClean="0"/>
          </a:p>
          <a:p>
            <a:r>
              <a:rPr kumimoji="1" lang="en-US" altLang="ja-JP" sz="2800" dirty="0" smtClean="0"/>
              <a:t>Section 5.2</a:t>
            </a:r>
          </a:p>
          <a:p>
            <a:pPr lvl="1"/>
            <a:r>
              <a:rPr lang="en-US" altLang="ja-JP" sz="2400" dirty="0" smtClean="0"/>
              <a:t>Need more detail but not too specific</a:t>
            </a:r>
          </a:p>
          <a:p>
            <a:pPr lvl="2"/>
            <a:r>
              <a:rPr lang="en-US" altLang="ja-JP" dirty="0" smtClean="0"/>
              <a:t>Add a sentence “With a object of …”</a:t>
            </a:r>
          </a:p>
          <a:p>
            <a:r>
              <a:rPr lang="en-US" altLang="ja-JP" sz="2800" dirty="0" smtClean="0"/>
              <a:t>Coexistence or just improving SRU? </a:t>
            </a:r>
          </a:p>
          <a:p>
            <a:pPr lvl="1"/>
            <a:r>
              <a:rPr lang="en-US" altLang="ja-JP" sz="2400" dirty="0" smtClean="0"/>
              <a:t>within 802.15 or in conjunction with other 802 wireless network?</a:t>
            </a:r>
            <a:r>
              <a:rPr lang="ja-JP" altLang="en-US" sz="2400" dirty="0" smtClean="0"/>
              <a:t> </a:t>
            </a:r>
            <a:r>
              <a:rPr lang="en-US" altLang="ja-JP" sz="2400" dirty="0" smtClean="0"/>
              <a:t>802.19 discuss coexistence.</a:t>
            </a:r>
          </a:p>
          <a:p>
            <a:pPr lvl="1"/>
            <a:r>
              <a:rPr lang="en-US" altLang="ja-JP" sz="2400" dirty="0" smtClean="0"/>
              <a:t>More efficiency in process.</a:t>
            </a:r>
            <a:endParaRPr lang="ja-JP" altLang="ja-JP" sz="2400" dirty="0" smtClean="0"/>
          </a:p>
          <a:p>
            <a:r>
              <a:rPr lang="en-US" altLang="ja-JP" sz="2800" dirty="0" smtClean="0"/>
              <a:t>What is the end result of the project?</a:t>
            </a:r>
            <a:endParaRPr lang="ja-JP" altLang="ja-JP" sz="2800" dirty="0" smtClean="0"/>
          </a:p>
        </p:txBody>
      </p:sp>
      <p:sp>
        <p:nvSpPr>
          <p:cNvPr id="2" name="タイトル 1"/>
          <p:cNvSpPr>
            <a:spLocks noGrp="1"/>
          </p:cNvSpPr>
          <p:nvPr>
            <p:ph type="title"/>
          </p:nvPr>
        </p:nvSpPr>
        <p:spPr/>
        <p:txBody>
          <a:bodyPr/>
          <a:lstStyle/>
          <a:p>
            <a:r>
              <a:rPr kumimoji="1" lang="en-US" altLang="ja-JP" dirty="0" smtClean="0"/>
              <a:t>Initial PAR review with WG Chair</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F80C6039-A5FA-4F5B-9853-58798A63706D}" type="slidenum">
              <a:rPr lang="en-US" altLang="ja-JP" smtClean="0"/>
              <a:pPr/>
              <a:t>11</a:t>
            </a:fld>
            <a:endParaRPr lang="en-US" altLang="ja-JP" dirty="0"/>
          </a:p>
        </p:txBody>
      </p:sp>
      <p:sp>
        <p:nvSpPr>
          <p:cNvPr id="3" name="日付プレースホルダ 2"/>
          <p:cNvSpPr>
            <a:spLocks noGrp="1"/>
          </p:cNvSpPr>
          <p:nvPr>
            <p:ph type="dt" sz="half" idx="10"/>
          </p:nvPr>
        </p:nvSpPr>
        <p:spPr/>
        <p:txBody>
          <a:bodyPr/>
          <a:lstStyle/>
          <a:p>
            <a:r>
              <a:rPr lang="en-US" altLang="ja-JP" dirty="0" smtClean="0"/>
              <a:t>January 2014</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dirty="0" smtClean="0"/>
              <a:t>January 2014</a:t>
            </a:r>
            <a:endParaRPr lang="en-US" altLang="ja-JP"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12</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355893728"/>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8"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March 2014</a:t>
            </a:r>
          </a:p>
          <a:p>
            <a:pPr lvl="1">
              <a:buFont typeface="Wingdings" pitchFamily="2" charset="2"/>
              <a:buChar char="ü"/>
            </a:pPr>
            <a:r>
              <a:rPr lang="en-GB" altLang="ja-JP" sz="1600" kern="0" dirty="0" smtClean="0"/>
              <a:t>PAR submission to NesCom in July 2014</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lstStyle/>
          <a:p>
            <a:r>
              <a:rPr lang="en-US" altLang="ja-JP" sz="2400" dirty="0" smtClean="0"/>
              <a:t>A Study on Radio Resource Measurement and Management(15-14-018) by Masa Ariyoshi</a:t>
            </a:r>
          </a:p>
          <a:p>
            <a:r>
              <a:rPr lang="en-US" altLang="ja-JP" sz="2400" dirty="0" smtClean="0"/>
              <a:t>Consideration on standardization process(15-14-049) by Takashi Yamamoto</a:t>
            </a:r>
          </a:p>
          <a:p>
            <a:r>
              <a:rPr lang="en-US" altLang="ja-JP" sz="2400" dirty="0" smtClean="0"/>
              <a:t>SRU Working draft PAR(15-13-615r4) by Shoichi Kitazawa</a:t>
            </a:r>
          </a:p>
          <a:p>
            <a:endParaRPr lang="en-US" altLang="ja-JP" sz="2400" dirty="0" smtClean="0"/>
          </a:p>
          <a:p>
            <a:endParaRPr kumimoji="1" lang="ja-JP" altLang="en-US" sz="24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13</a:t>
            </a:fld>
            <a:endParaRPr lang="en-US" altLang="ja-JP" dirty="0"/>
          </a:p>
        </p:txBody>
      </p:sp>
      <p:sp>
        <p:nvSpPr>
          <p:cNvPr id="6" name="日付プレースホルダ 5"/>
          <p:cNvSpPr>
            <a:spLocks noGrp="1"/>
          </p:cNvSpPr>
          <p:nvPr>
            <p:ph type="dt" sz="half" idx="10"/>
          </p:nvPr>
        </p:nvSpPr>
        <p:spPr/>
        <p:txBody>
          <a:bodyPr/>
          <a:lstStyle/>
          <a:p>
            <a:r>
              <a:rPr lang="en-US" altLang="ja-JP" dirty="0" smtClean="0"/>
              <a:t>January 2014</a:t>
            </a:r>
            <a:endParaRPr lang="en-US" altLang="ja-JP"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92500" lnSpcReduction="10000"/>
          </a:bodyPr>
          <a:lstStyle/>
          <a:p>
            <a:r>
              <a:rPr kumimoji="1" lang="en-US" altLang="ja-JP" sz="2400" dirty="0" smtClean="0"/>
              <a:t>Call meeting to order</a:t>
            </a:r>
          </a:p>
          <a:p>
            <a:r>
              <a:rPr lang="en-US" altLang="ja-JP" sz="2400" dirty="0" smtClean="0"/>
              <a:t>Patent policy</a:t>
            </a:r>
          </a:p>
          <a:p>
            <a:r>
              <a:rPr lang="en-US" altLang="ja-JP" sz="2400" dirty="0"/>
              <a:t>Call for submissions</a:t>
            </a:r>
          </a:p>
          <a:p>
            <a:r>
              <a:rPr lang="en-US" altLang="ja-JP" sz="2400" dirty="0"/>
              <a:t>Agenda </a:t>
            </a:r>
            <a:r>
              <a:rPr lang="en-US" altLang="ja-JP" sz="2400" dirty="0" smtClean="0"/>
              <a:t>Setting</a:t>
            </a:r>
          </a:p>
          <a:p>
            <a:r>
              <a:rPr lang="en-US" altLang="ja-JP" sz="2400" dirty="0"/>
              <a:t>Approval of </a:t>
            </a:r>
            <a:r>
              <a:rPr lang="en-US" altLang="ja-JP" sz="2400" dirty="0" smtClean="0"/>
              <a:t>Minutes</a:t>
            </a:r>
          </a:p>
          <a:p>
            <a:pPr lvl="1"/>
            <a:r>
              <a:rPr lang="en-US" altLang="ja-JP" sz="1600" dirty="0" smtClean="0"/>
              <a:t>SG SRU November 2013 Meeting Minutes(15-13-0727r0)</a:t>
            </a:r>
          </a:p>
          <a:p>
            <a:pPr lvl="1"/>
            <a:r>
              <a:rPr lang="en-US" altLang="ja-JP" sz="1600" dirty="0" smtClean="0"/>
              <a:t>SG SRU Teleconference Minutes for December 2013(15-14-09r0)</a:t>
            </a:r>
          </a:p>
          <a:p>
            <a:pPr lvl="1"/>
            <a:r>
              <a:rPr lang="en-US" altLang="ja-JP" sz="1600" dirty="0" smtClean="0"/>
              <a:t>SG SRU Teleconference Minutes for January 2014(15-14-20r0)</a:t>
            </a:r>
          </a:p>
          <a:p>
            <a:pPr>
              <a:lnSpc>
                <a:spcPct val="80000"/>
              </a:lnSpc>
            </a:pPr>
            <a:r>
              <a:rPr lang="en-US" altLang="ja-JP" sz="2400" dirty="0" smtClean="0"/>
              <a:t>Presentations</a:t>
            </a:r>
          </a:p>
          <a:p>
            <a:pPr lvl="1"/>
            <a:r>
              <a:rPr lang="en-US" altLang="ja-JP" sz="2000" dirty="0" smtClean="0"/>
              <a:t>Consideration on standardization process(15-14-049) by Takashi Yamamoto</a:t>
            </a:r>
            <a:endParaRPr lang="en-US" altLang="ja-JP" sz="1600" dirty="0" smtClean="0"/>
          </a:p>
          <a:p>
            <a:pPr>
              <a:lnSpc>
                <a:spcPct val="80000"/>
              </a:lnSpc>
            </a:pPr>
            <a:r>
              <a:rPr lang="en-US" altLang="ja-JP" sz="2400" dirty="0" smtClean="0"/>
              <a:t>Discuss PAR&amp;5C</a:t>
            </a:r>
          </a:p>
          <a:p>
            <a:pPr>
              <a:lnSpc>
                <a:spcPct val="80000"/>
              </a:lnSpc>
            </a:pPr>
            <a:r>
              <a:rPr lang="en-US" altLang="ja-JP" sz="2400" dirty="0" smtClean="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Tuesday January 21</a:t>
            </a:r>
            <a:r>
              <a:rPr kumimoji="1" lang="en-US" altLang="ja-JP" sz="2800" baseline="30000" dirty="0" smtClean="0"/>
              <a:t>th</a:t>
            </a:r>
            <a:r>
              <a:rPr kumimoji="1" lang="en-US" altLang="ja-JP" sz="2800" dirty="0" smtClean="0"/>
              <a:t>, 13:30-15:30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14</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2014</a:t>
            </a:r>
            <a:endParaRPr lang="en-US" altLang="ja-JP" dirty="0"/>
          </a:p>
        </p:txBody>
      </p:sp>
    </p:spTree>
    <p:extLst>
      <p:ext uri="{BB962C8B-B14F-4D97-AF65-F5344CB8AC3E}">
        <p14:creationId xmlns:p14="http://schemas.microsoft.com/office/powerpoint/2010/main" xmlns="" val="4193929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endParaRPr lang="en-US" altLang="ja-JP" sz="2000" dirty="0" smtClean="0"/>
          </a:p>
          <a:p>
            <a:pPr>
              <a:lnSpc>
                <a:spcPct val="80000"/>
              </a:lnSpc>
            </a:pPr>
            <a:r>
              <a:rPr lang="en-US" altLang="ja-JP" sz="2400" dirty="0" smtClean="0"/>
              <a:t>Presentations</a:t>
            </a:r>
          </a:p>
          <a:p>
            <a:pPr lvl="1">
              <a:lnSpc>
                <a:spcPct val="80000"/>
              </a:lnSpc>
            </a:pPr>
            <a:r>
              <a:rPr lang="en-US" altLang="ja-JP" sz="2000" dirty="0" smtClean="0"/>
              <a:t>A Study on Radio Resource Measurement and Management(15-14-018) by </a:t>
            </a:r>
            <a:r>
              <a:rPr lang="en-US" altLang="ja-JP" sz="2000" dirty="0" err="1" smtClean="0"/>
              <a:t>Masa</a:t>
            </a:r>
            <a:r>
              <a:rPr lang="en-US" altLang="ja-JP" sz="2000" dirty="0" smtClean="0"/>
              <a:t> </a:t>
            </a:r>
            <a:r>
              <a:rPr lang="en-US" altLang="ja-JP" sz="2000" dirty="0" err="1" smtClean="0"/>
              <a:t>Ariyoshi</a:t>
            </a:r>
            <a:endParaRPr lang="en-US" altLang="ja-JP" sz="2000" dirty="0" smtClean="0"/>
          </a:p>
          <a:p>
            <a:pPr>
              <a:lnSpc>
                <a:spcPct val="80000"/>
              </a:lnSpc>
            </a:pPr>
            <a:r>
              <a:rPr lang="en-US" altLang="ja-JP" sz="2400" dirty="0" smtClean="0"/>
              <a:t>Discuss </a:t>
            </a:r>
            <a:r>
              <a:rPr lang="en-US" altLang="ja-JP" sz="2400" dirty="0"/>
              <a:t>PAR&amp;5C</a:t>
            </a:r>
          </a:p>
          <a:p>
            <a:pPr>
              <a:lnSpc>
                <a:spcPct val="80000"/>
              </a:lnSpc>
            </a:pPr>
            <a:endParaRPr lang="en-US" altLang="ja-JP" sz="2400" dirty="0"/>
          </a:p>
          <a:p>
            <a:pPr>
              <a:lnSpc>
                <a:spcPct val="80000"/>
              </a:lnSpc>
            </a:pPr>
            <a:r>
              <a:rPr lang="en-US" altLang="ja-JP" sz="2400" dirty="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lang="en-US" altLang="ja-JP" sz="2800" dirty="0" smtClean="0"/>
              <a:t>Agenda for Tuesday January 21</a:t>
            </a:r>
            <a:r>
              <a:rPr lang="en-US" altLang="ja-JP" sz="2800" baseline="30000" dirty="0" smtClean="0"/>
              <a:t>th</a:t>
            </a:r>
            <a:r>
              <a:rPr lang="en-US" altLang="ja-JP" sz="2800" dirty="0" smtClean="0"/>
              <a:t>, 16:00-18:00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15</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2014</a:t>
            </a:r>
            <a:endParaRPr lang="en-US" altLang="ja-JP" dirty="0"/>
          </a:p>
        </p:txBody>
      </p:sp>
    </p:spTree>
    <p:extLst>
      <p:ext uri="{BB962C8B-B14F-4D97-AF65-F5344CB8AC3E}">
        <p14:creationId xmlns:p14="http://schemas.microsoft.com/office/powerpoint/2010/main" xmlns="" val="2983933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p>
          <a:p>
            <a:pPr lvl="1"/>
            <a:endParaRPr lang="en-US" altLang="ja-JP" sz="2000" dirty="0" smtClean="0"/>
          </a:p>
          <a:p>
            <a:pPr>
              <a:lnSpc>
                <a:spcPct val="80000"/>
              </a:lnSpc>
            </a:pPr>
            <a:r>
              <a:rPr lang="en-US" altLang="ja-JP" sz="2400" dirty="0" smtClean="0"/>
              <a:t>Presentations</a:t>
            </a:r>
          </a:p>
          <a:p>
            <a:pPr>
              <a:lnSpc>
                <a:spcPct val="80000"/>
              </a:lnSpc>
            </a:pPr>
            <a:r>
              <a:rPr lang="en-US" altLang="ja-JP" sz="2400" dirty="0" smtClean="0"/>
              <a:t>Discuss PAR&amp;5C</a:t>
            </a:r>
          </a:p>
          <a:p>
            <a:pPr>
              <a:lnSpc>
                <a:spcPct val="80000"/>
              </a:lnSpc>
            </a:pPr>
            <a:r>
              <a:rPr lang="en-US" altLang="ja-JP" sz="2400" dirty="0" smtClean="0"/>
              <a:t>Plan for March meeting and schedule Telecon times</a:t>
            </a:r>
          </a:p>
          <a:p>
            <a:pPr>
              <a:lnSpc>
                <a:spcPct val="80000"/>
              </a:lnSpc>
            </a:pPr>
            <a:r>
              <a:rPr lang="en-US" altLang="ja-JP" sz="2400" dirty="0" smtClean="0"/>
              <a:t>AOB</a:t>
            </a:r>
            <a:endParaRPr lang="en-US" altLang="ja-JP" sz="2400" dirty="0"/>
          </a:p>
          <a:p>
            <a:pPr>
              <a:lnSpc>
                <a:spcPct val="80000"/>
              </a:lnSpc>
            </a:pPr>
            <a:r>
              <a:rPr lang="en-US" altLang="ja-JP" sz="2400" dirty="0" smtClean="0"/>
              <a:t>Adjourn</a:t>
            </a:r>
          </a:p>
          <a:p>
            <a:pPr>
              <a:lnSpc>
                <a:spcPct val="80000"/>
              </a:lnSpc>
            </a:pP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Thursday January 23, 13:30-15:30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16</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2014</a:t>
            </a:r>
            <a:endParaRPr lang="en-US" altLang="ja-JP" dirty="0"/>
          </a:p>
        </p:txBody>
      </p:sp>
    </p:spTree>
    <p:extLst>
      <p:ext uri="{BB962C8B-B14F-4D97-AF65-F5344CB8AC3E}">
        <p14:creationId xmlns:p14="http://schemas.microsoft.com/office/powerpoint/2010/main" xmlns="" val="2577117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Clear picture of SRU/RRMM</a:t>
            </a:r>
          </a:p>
          <a:p>
            <a:r>
              <a:rPr lang="en-US" altLang="ja-JP" dirty="0" smtClean="0"/>
              <a:t>Problem statement</a:t>
            </a:r>
          </a:p>
          <a:p>
            <a:pPr lvl="1"/>
            <a:r>
              <a:rPr kumimoji="1" lang="en-US" altLang="ja-JP" dirty="0" smtClean="0"/>
              <a:t>What is a missin</a:t>
            </a:r>
            <a:r>
              <a:rPr lang="en-US" altLang="ja-JP" dirty="0" smtClean="0"/>
              <a:t>g part?</a:t>
            </a:r>
          </a:p>
          <a:p>
            <a:pPr lvl="1"/>
            <a:r>
              <a:rPr kumimoji="1" lang="en-US" altLang="ja-JP" dirty="0" smtClean="0"/>
              <a:t>Define the objective</a:t>
            </a:r>
          </a:p>
          <a:p>
            <a:pPr lvl="1"/>
            <a:r>
              <a:rPr lang="en-US" altLang="ja-JP" dirty="0" smtClean="0"/>
              <a:t>Metrics for quantification</a:t>
            </a:r>
          </a:p>
          <a:p>
            <a:r>
              <a:rPr lang="en-US" altLang="ja-JP" dirty="0" smtClean="0"/>
              <a:t>Approach to solve the problem</a:t>
            </a:r>
          </a:p>
          <a:p>
            <a:pPr lvl="1"/>
            <a:r>
              <a:rPr lang="en-US" altLang="ja-JP" dirty="0" smtClean="0"/>
              <a:t>Which layer(s)?</a:t>
            </a:r>
          </a:p>
          <a:p>
            <a:endParaRPr lang="en-US" altLang="ja-JP" dirty="0" smtClean="0"/>
          </a:p>
          <a:p>
            <a:pPr lvl="1"/>
            <a:endParaRPr lang="en-US" altLang="ja-JP" dirty="0" smtClean="0"/>
          </a:p>
          <a:p>
            <a:pPr lvl="1"/>
            <a:endParaRPr kumimoji="1" lang="ja-JP" altLang="en-US" dirty="0"/>
          </a:p>
        </p:txBody>
      </p:sp>
      <p:sp>
        <p:nvSpPr>
          <p:cNvPr id="3" name="タイトル 2"/>
          <p:cNvSpPr>
            <a:spLocks noGrp="1"/>
          </p:cNvSpPr>
          <p:nvPr>
            <p:ph type="title"/>
          </p:nvPr>
        </p:nvSpPr>
        <p:spPr/>
        <p:txBody>
          <a:bodyPr/>
          <a:lstStyle/>
          <a:p>
            <a:r>
              <a:rPr kumimoji="1" lang="en-US" altLang="ja-JP" dirty="0" smtClean="0"/>
              <a:t>A/I</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17</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2014</a:t>
            </a:r>
            <a:endParaRPr lang="en-US" altLang="ja-JP"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514350" indent="-514350">
              <a:buFont typeface="+mj-lt"/>
              <a:buAutoNum type="arabicPeriod"/>
            </a:pPr>
            <a:endParaRPr kumimoji="1" lang="ja-JP" altLang="en-US" dirty="0"/>
          </a:p>
        </p:txBody>
      </p:sp>
      <p:sp>
        <p:nvSpPr>
          <p:cNvPr id="3" name="タイトル 2"/>
          <p:cNvSpPr>
            <a:spLocks noGrp="1"/>
          </p:cNvSpPr>
          <p:nvPr>
            <p:ph type="title"/>
          </p:nvPr>
        </p:nvSpPr>
        <p:spPr/>
        <p:txBody>
          <a:bodyPr/>
          <a:lstStyle/>
          <a:p>
            <a:r>
              <a:rPr lang="en-US" altLang="ja-JP" dirty="0"/>
              <a:t>Conference call times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18</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2014</a:t>
            </a:r>
            <a:endParaRPr lang="en-US" altLang="ja-JP" dirty="0"/>
          </a:p>
        </p:txBody>
      </p:sp>
    </p:spTree>
    <p:extLst>
      <p:ext uri="{BB962C8B-B14F-4D97-AF65-F5344CB8AC3E}">
        <p14:creationId xmlns:p14="http://schemas.microsoft.com/office/powerpoint/2010/main" xmlns="" val="196841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dirty="0" smtClean="0"/>
              <a:t>January 2014</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Los Angeles, CA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January 21, 2014</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dirty="0" smtClean="0"/>
              <a:t>Attendance</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2014</a:t>
            </a:r>
            <a:endParaRPr lang="en-US" altLang="ja-JP" dirty="0"/>
          </a:p>
        </p:txBody>
      </p:sp>
    </p:spTree>
    <p:extLst>
      <p:ext uri="{BB962C8B-B14F-4D97-AF65-F5344CB8AC3E}">
        <p14:creationId xmlns:p14="http://schemas.microsoft.com/office/powerpoint/2010/main" xmlns=""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http://standards.ieee.org/faqs/affiliationFAQ.html</a:t>
            </a:r>
          </a:p>
          <a:p>
            <a:pPr lvl="1"/>
            <a:r>
              <a:rPr lang="en-US" altLang="ja-JP" sz="1800" dirty="0" smtClean="0">
                <a:ea typeface="ＭＳ Ｐゴシック" charset="-128"/>
              </a:rPr>
              <a:t>Anti-Trust FAQ - http://standards.ieee.org/resources/antitrust-guidelines.pdf</a:t>
            </a:r>
          </a:p>
          <a:p>
            <a:pPr lvl="1"/>
            <a:r>
              <a:rPr lang="en-US" altLang="ja-JP" sz="1800" dirty="0" smtClean="0">
                <a:ea typeface="ＭＳ Ｐゴシック" charset="-128"/>
              </a:rPr>
              <a:t>Ethics - http://www.ieee.org/portal/cms_docs/about/CoE_poster.pdf</a:t>
            </a: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January 2014</a:t>
            </a:r>
            <a:endParaRPr lang="en-US" altLang="ja-JP" dirty="0"/>
          </a:p>
        </p:txBody>
      </p:sp>
    </p:spTree>
    <p:extLst>
      <p:ext uri="{BB962C8B-B14F-4D97-AF65-F5344CB8AC3E}">
        <p14:creationId xmlns:p14="http://schemas.microsoft.com/office/powerpoint/2010/main" xmlns=""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January 2014</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xmlns=""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January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xmlns=""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dirty="0" smtClean="0"/>
              <a:t>January 2014</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Tree>
    <p:extLst>
      <p:ext uri="{BB962C8B-B14F-4D97-AF65-F5344CB8AC3E}">
        <p14:creationId xmlns:p14="http://schemas.microsoft.com/office/powerpoint/2010/main" xmlns=""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January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Tree>
    <p:extLst>
      <p:ext uri="{BB962C8B-B14F-4D97-AF65-F5344CB8AC3E}">
        <p14:creationId xmlns:p14="http://schemas.microsoft.com/office/powerpoint/2010/main" xmlns=""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t>SG </a:t>
            </a:r>
            <a:r>
              <a:rPr kumimoji="1" lang="en-US" altLang="ja-JP" dirty="0" smtClean="0"/>
              <a:t>SRU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2014</a:t>
            </a:r>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172299959"/>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SRU</a:t>
                      </a: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t>SRU</a:t>
                      </a:r>
                      <a:endParaRPr kumimoji="1" lang="ja-JP" altLang="en-US" u="none" dirty="0" smtClean="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u="none" dirty="0" smtClean="0">
                          <a:solidFill>
                            <a:schemeClr val="tx1"/>
                          </a:solidFill>
                        </a:rPr>
                        <a:t>SRU</a:t>
                      </a: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Tree>
    <p:extLst>
      <p:ext uri="{BB962C8B-B14F-4D97-AF65-F5344CB8AC3E}">
        <p14:creationId xmlns:p14="http://schemas.microsoft.com/office/powerpoint/2010/main" xmlns=""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1866</TotalTime>
  <Words>1169</Words>
  <Application>Microsoft Office PowerPoint</Application>
  <PresentationFormat>画面に合わせる (4:3)</PresentationFormat>
  <Paragraphs>240</Paragraphs>
  <Slides>18</Slides>
  <Notes>3</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IEEE-P802_15</vt:lpstr>
      <vt:lpstr>スライド 1</vt:lpstr>
      <vt:lpstr>IEEE 802.15 SG SRU   Opening Information  Los Angeles, CA January 21, 2014</vt:lpstr>
      <vt:lpstr>Attendance</vt:lpstr>
      <vt:lpstr>Administrative Items</vt:lpstr>
      <vt:lpstr>スライド 5</vt:lpstr>
      <vt:lpstr>スライド 6</vt:lpstr>
      <vt:lpstr>Call for Potentially Essential Patents</vt:lpstr>
      <vt:lpstr>Other Guidelines for IEEE WG Meetings</vt:lpstr>
      <vt:lpstr>SG SRU schedule for the week</vt:lpstr>
      <vt:lpstr>Agenda items for the week</vt:lpstr>
      <vt:lpstr>Initial PAR review with WG Chair</vt:lpstr>
      <vt:lpstr>Timeline</vt:lpstr>
      <vt:lpstr>Contributions</vt:lpstr>
      <vt:lpstr>Agenda for Tuesday January 21th, 13:30-15:30</vt:lpstr>
      <vt:lpstr>Agenda for Tuesday January 21th, 16:00-18:00</vt:lpstr>
      <vt:lpstr>Agenda for Thursday January 23, 13:30-15:30</vt:lpstr>
      <vt:lpstr>A/I</vt:lpstr>
      <vt:lpstr>Conference call times</vt:lpstr>
    </vt:vector>
  </TitlesOfParts>
  <Company>ATR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kitazawa</cp:lastModifiedBy>
  <cp:revision>17</cp:revision>
  <cp:lastPrinted>2013-04-17T07:57:49Z</cp:lastPrinted>
  <dcterms:created xsi:type="dcterms:W3CDTF">2013-04-16T01:38:08Z</dcterms:created>
  <dcterms:modified xsi:type="dcterms:W3CDTF">2014-01-23T17:54:13Z</dcterms:modified>
</cp:coreProperties>
</file>