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111" d="100"/>
          <a:sy n="111" d="100"/>
        </p:scale>
        <p:origin x="-246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11/3/14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11/3/14</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11/3/14</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November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802.15-14-0035-05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November 2, 2014</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93</a:t>
            </a:r>
            <a:r>
              <a:rPr lang="en-US" sz="3600" baseline="30000" dirty="0">
                <a:ea typeface="ＭＳ Ｐゴシック" charset="0"/>
                <a:cs typeface="ＭＳ Ｐゴシック" charset="0"/>
              </a:rPr>
              <a:t>r</a:t>
            </a:r>
            <a:r>
              <a:rPr lang="en-US" sz="3600" baseline="30000" dirty="0" smtClean="0">
                <a:ea typeface="ＭＳ Ｐゴシック" charset="0"/>
                <a:cs typeface="ＭＳ Ｐゴシック" charset="0"/>
              </a:rPr>
              <a:t>d</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November 3-6, 2014</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San Antonio Grand Hyatt</a:t>
            </a:r>
          </a:p>
          <a:p>
            <a:pPr eaLnBrk="1" fontAlgn="ctr" hangingPunct="1">
              <a:lnSpc>
                <a:spcPct val="70000"/>
              </a:lnSpc>
            </a:pPr>
            <a:r>
              <a:rPr lang="en-US" altLang="zh-TW" sz="2000" b="1" dirty="0" smtClean="0">
                <a:solidFill>
                  <a:srgbClr val="898989"/>
                </a:solidFill>
                <a:ea typeface="ＭＳ Ｐゴシック" charset="0"/>
                <a:cs typeface="ＭＳ Ｐゴシック" charset="0"/>
              </a:rPr>
              <a:t>San Antonio, TX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in the Texas Foyer on the 4</a:t>
            </a:r>
            <a:r>
              <a:rPr lang="en-US" sz="2400" baseline="30000" dirty="0" smtClean="0">
                <a:ea typeface="ＭＳ Ｐゴシック" charset="0"/>
                <a:cs typeface="ＭＳ Ｐゴシック" charset="0"/>
              </a:rPr>
              <a:t>th</a:t>
            </a:r>
            <a:r>
              <a:rPr lang="en-US" sz="2400" dirty="0" smtClean="0">
                <a:ea typeface="ＭＳ Ｐゴシック" charset="0"/>
                <a:cs typeface="ＭＳ Ｐゴシック" charset="0"/>
              </a:rPr>
              <a:t> Floor.</a:t>
            </a:r>
          </a:p>
          <a:p>
            <a:pPr lvl="1" algn="just" eaLnBrk="1" hangingPunct="1">
              <a:lnSpc>
                <a:spcPct val="90000"/>
              </a:lnSpc>
            </a:pPr>
            <a:r>
              <a:rPr lang="en-US" sz="1600" dirty="0" smtClean="0">
                <a:ea typeface="ＭＳ Ｐゴシック" charset="0"/>
              </a:rPr>
              <a:t>Please visit </a:t>
            </a:r>
            <a:r>
              <a:rPr lang="en-US" sz="16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November 1, 2014</a:t>
            </a:r>
          </a:p>
          <a:p>
            <a:pPr lvl="1" algn="just" eaLnBrk="1" hangingPunct="1"/>
            <a:r>
              <a:rPr lang="en-US" sz="2000" dirty="0" smtClean="0">
                <a:ea typeface="ＭＳ Ｐゴシック" charset="0"/>
              </a:rPr>
              <a:t>102 Voters</a:t>
            </a:r>
          </a:p>
          <a:p>
            <a:pPr lvl="1" algn="just" eaLnBrk="1" hangingPunct="1"/>
            <a:r>
              <a:rPr lang="en-US" sz="2000" dirty="0" smtClean="0">
                <a:ea typeface="ＭＳ Ｐゴシック" charset="0"/>
              </a:rPr>
              <a:t>18 Nearly voters</a:t>
            </a:r>
            <a:endParaRPr lang="en-US" sz="2000" dirty="0">
              <a:ea typeface="ＭＳ Ｐゴシック" charset="0"/>
            </a:endParaRPr>
          </a:p>
          <a:p>
            <a:pPr lvl="1" algn="just" eaLnBrk="1" hangingPunct="1"/>
            <a:r>
              <a:rPr lang="en-US" sz="2000" dirty="0" smtClean="0">
                <a:ea typeface="ＭＳ Ｐゴシック" charset="0"/>
              </a:rPr>
              <a:t>44 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TotalTime>
  <Words>316</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93rd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104</cp:revision>
  <dcterms:created xsi:type="dcterms:W3CDTF">2010-05-17T00:50:00Z</dcterms:created>
  <dcterms:modified xsi:type="dcterms:W3CDTF">2014-11-03T17:02:33Z</dcterms:modified>
</cp:coreProperties>
</file>