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108" d="100"/>
          <a:sy n="108" d="100"/>
        </p:scale>
        <p:origin x="-25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9/13/14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9/13/14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9/13/14</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9/13/14</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September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802.15-14-0035-</a:t>
            </a:r>
            <a:r>
              <a:rPr lang="en-US" sz="1400" dirty="0" smtClean="0">
                <a:latin typeface="Calibri" charset="0"/>
              </a:rPr>
              <a:t>04</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September 13, </a:t>
            </a:r>
            <a:r>
              <a:rPr lang="en-US" sz="1600" dirty="0" smtClean="0">
                <a:latin typeface="Calibri" charset="0"/>
              </a:rPr>
              <a:t>2014</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92</a:t>
            </a:r>
            <a:r>
              <a:rPr lang="en-US" sz="3600" baseline="30000" dirty="0" smtClean="0">
                <a:ea typeface="ＭＳ Ｐゴシック" charset="0"/>
                <a:cs typeface="ＭＳ Ｐゴシック" charset="0"/>
              </a:rPr>
              <a:t>nd</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September 15-18, </a:t>
            </a:r>
            <a:r>
              <a:rPr lang="en-US" sz="2400" b="1" dirty="0" smtClean="0">
                <a:solidFill>
                  <a:srgbClr val="898989"/>
                </a:solidFill>
                <a:ea typeface="ＭＳ Ｐゴシック" charset="0"/>
                <a:cs typeface="ＭＳ Ｐゴシック" charset="0"/>
              </a:rPr>
              <a:t>2014</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Athens Hyatt</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Athens, Greece</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err="1" smtClean="0">
                <a:ea typeface="ＭＳ Ｐゴシック" charset="0"/>
              </a:rPr>
              <a:t>a/</a:t>
            </a:r>
            <a:r>
              <a:rPr lang="en-US" sz="2000" dirty="0" err="1" smtClean="0">
                <a:ea typeface="ＭＳ Ｐゴシック" charset="0"/>
              </a:rPr>
              <a:t>g</a:t>
            </a:r>
            <a:r>
              <a:rPr lang="en-US" sz="2000" dirty="0" smtClean="0">
                <a:ea typeface="ＭＳ Ｐゴシック" charset="0"/>
              </a:rPr>
              <a:t>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a:t>
            </a:r>
            <a:r>
              <a:rPr lang="en-US" sz="2400" dirty="0" smtClean="0">
                <a:ea typeface="ＭＳ Ｐゴシック" charset="0"/>
                <a:cs typeface="ＭＳ Ｐゴシック" charset="0"/>
              </a:rPr>
              <a:t>is located at the </a:t>
            </a:r>
            <a:r>
              <a:rPr lang="en-US" sz="2400" dirty="0" smtClean="0">
                <a:ea typeface="ＭＳ Ｐゴシック" charset="0"/>
                <a:cs typeface="ＭＳ Ｐゴシック" charset="0"/>
              </a:rPr>
              <a:t>Registration </a:t>
            </a:r>
            <a:r>
              <a:rPr lang="en-US" sz="2400" dirty="0" smtClean="0">
                <a:ea typeface="ＭＳ Ｐゴシック" charset="0"/>
                <a:cs typeface="ＭＳ Ｐゴシック" charset="0"/>
              </a:rPr>
              <a:t>Desk.</a:t>
            </a: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September 13, </a:t>
            </a:r>
            <a:r>
              <a:rPr lang="en-US" sz="2400" dirty="0" smtClean="0">
                <a:ea typeface="ＭＳ Ｐゴシック" charset="0"/>
                <a:cs typeface="ＭＳ Ｐゴシック" charset="0"/>
              </a:rPr>
              <a:t>2014</a:t>
            </a:r>
          </a:p>
          <a:p>
            <a:pPr lvl="1" algn="just" eaLnBrk="1" hangingPunct="1"/>
            <a:r>
              <a:rPr lang="en-US" sz="2000" dirty="0" smtClean="0">
                <a:ea typeface="ＭＳ Ｐゴシック" charset="0"/>
              </a:rPr>
              <a:t>101 </a:t>
            </a:r>
            <a:r>
              <a:rPr lang="en-US" sz="2000" dirty="0" smtClean="0">
                <a:ea typeface="ＭＳ Ｐゴシック" charset="0"/>
              </a:rPr>
              <a:t>Voters</a:t>
            </a:r>
          </a:p>
          <a:p>
            <a:pPr lvl="1" algn="just" eaLnBrk="1" hangingPunct="1"/>
            <a:r>
              <a:rPr lang="en-US" sz="2000" dirty="0" smtClean="0">
                <a:ea typeface="ＭＳ Ｐゴシック" charset="0"/>
              </a:rPr>
              <a:t>13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42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September 2014</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September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TotalTime>
  <Words>306</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92nd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100</cp:revision>
  <dcterms:created xsi:type="dcterms:W3CDTF">2010-05-17T00:50:00Z</dcterms:created>
  <dcterms:modified xsi:type="dcterms:W3CDTF">2014-09-13T20:37:09Z</dcterms:modified>
</cp:coreProperties>
</file>