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7/13/14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7/13/14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July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a:t>
            </a:r>
            <a:r>
              <a:rPr lang="en-US" sz="1400" dirty="0" smtClean="0">
                <a:latin typeface="Calibri" charset="0"/>
              </a:rPr>
              <a:t>03</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July 14, </a:t>
            </a:r>
            <a:r>
              <a:rPr lang="en-US" sz="1600" dirty="0" smtClean="0">
                <a:latin typeface="Calibri" charset="0"/>
              </a:rPr>
              <a:t>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91</a:t>
            </a:r>
            <a:r>
              <a:rPr lang="en-US" sz="3600" baseline="30000" dirty="0" smtClean="0">
                <a:ea typeface="ＭＳ Ｐゴシック" charset="0"/>
                <a:cs typeface="ＭＳ Ｐゴシック" charset="0"/>
              </a:rPr>
              <a:t>st</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July 14-17, </a:t>
            </a:r>
            <a:r>
              <a:rPr lang="en-US" sz="2400" b="1" dirty="0" smtClean="0">
                <a:solidFill>
                  <a:srgbClr val="898989"/>
                </a:solidFill>
                <a:ea typeface="ＭＳ Ｐゴシック" charset="0"/>
                <a:cs typeface="ＭＳ Ｐゴシック" charset="0"/>
              </a:rPr>
              <a:t>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Manchester Grand Hyatt</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a:solidFill>
                  <a:srgbClr val="898989"/>
                </a:solidFill>
                <a:ea typeface="ＭＳ Ｐゴシック" charset="0"/>
                <a:cs typeface="ＭＳ Ｐゴシック" charset="0"/>
              </a:rPr>
              <a:t>San Diego, </a:t>
            </a:r>
            <a:r>
              <a:rPr lang="en-US" altLang="zh-TW" sz="2000" b="1" dirty="0" smtClean="0">
                <a:solidFill>
                  <a:srgbClr val="898989"/>
                </a:solidFill>
                <a:ea typeface="ＭＳ Ｐゴシック" charset="0"/>
                <a:cs typeface="ＭＳ Ｐゴシック" charset="0"/>
              </a:rPr>
              <a:t>CA, </a:t>
            </a:r>
            <a:r>
              <a:rPr lang="en-US" altLang="zh-TW" sz="2000" b="1" dirty="0" smtClean="0">
                <a:solidFill>
                  <a:srgbClr val="898989"/>
                </a:solidFill>
                <a:ea typeface="ＭＳ Ｐゴシック" charset="0"/>
                <a:cs typeface="ＭＳ Ｐゴシック" charset="0"/>
              </a:rPr>
              <a:t>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the </a:t>
            </a:r>
            <a:r>
              <a:rPr lang="en-US" sz="2400" dirty="0" smtClean="0">
                <a:ea typeface="ＭＳ Ｐゴシック" charset="0"/>
                <a:cs typeface="ＭＳ Ｐゴシック" charset="0"/>
              </a:rPr>
              <a:t>Palm Foyer across from the </a:t>
            </a:r>
            <a:r>
              <a:rPr lang="en-US" sz="2400" dirty="0" smtClean="0">
                <a:ea typeface="ＭＳ Ｐゴシック" charset="0"/>
                <a:cs typeface="ＭＳ Ｐゴシック" charset="0"/>
              </a:rPr>
              <a:t>Registration </a:t>
            </a:r>
            <a:r>
              <a:rPr lang="en-US" sz="2400" dirty="0" smtClean="0">
                <a:ea typeface="ＭＳ Ｐゴシック" charset="0"/>
                <a:cs typeface="ＭＳ Ｐゴシック" charset="0"/>
              </a:rPr>
              <a:t>Desk on the 2</a:t>
            </a:r>
            <a:r>
              <a:rPr lang="en-US" sz="2400" baseline="30000" dirty="0" smtClean="0">
                <a:ea typeface="ＭＳ Ｐゴシック" charset="0"/>
                <a:cs typeface="ＭＳ Ｐゴシック" charset="0"/>
              </a:rPr>
              <a:t>nd</a:t>
            </a:r>
            <a:r>
              <a:rPr lang="en-US" sz="2400" dirty="0" smtClean="0">
                <a:ea typeface="ＭＳ Ｐゴシック" charset="0"/>
                <a:cs typeface="ＭＳ Ｐゴシック" charset="0"/>
              </a:rPr>
              <a:t> floor.</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July 12, </a:t>
            </a:r>
            <a:r>
              <a:rPr lang="en-US" sz="2400" dirty="0" smtClean="0">
                <a:ea typeface="ＭＳ Ｐゴシック" charset="0"/>
                <a:cs typeface="ＭＳ Ｐゴシック" charset="0"/>
              </a:rPr>
              <a:t>2014</a:t>
            </a:r>
          </a:p>
          <a:p>
            <a:pPr lvl="1" algn="just" eaLnBrk="1" hangingPunct="1"/>
            <a:r>
              <a:rPr lang="en-US" sz="2000" dirty="0" smtClean="0">
                <a:ea typeface="ＭＳ Ｐゴシック" charset="0"/>
              </a:rPr>
              <a:t>121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20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44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322</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91st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98</cp:revision>
  <dcterms:created xsi:type="dcterms:W3CDTF">2010-05-17T00:50:00Z</dcterms:created>
  <dcterms:modified xsi:type="dcterms:W3CDTF">2014-07-13T16:19:21Z</dcterms:modified>
</cp:coreProperties>
</file>