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88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3/17/14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3/17/14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3/17/14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3/17/14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a:t>
            </a:r>
            <a:r>
              <a:rPr lang="en-US" sz="1400" dirty="0" smtClean="0">
                <a:latin typeface="Calibri" charset="0"/>
              </a:rPr>
              <a:t>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March 17, </a:t>
            </a:r>
            <a:r>
              <a:rPr lang="en-US" sz="1600" dirty="0" smtClean="0">
                <a:latin typeface="Calibri" charset="0"/>
              </a:rPr>
              <a:t>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89</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17-20, </a:t>
            </a:r>
            <a:r>
              <a:rPr lang="en-US" sz="2400" b="1" dirty="0" smtClean="0">
                <a:solidFill>
                  <a:srgbClr val="898989"/>
                </a:solidFill>
                <a:ea typeface="ＭＳ Ｐゴシック" charset="0"/>
                <a:cs typeface="ＭＳ Ｐゴシック" charset="0"/>
              </a:rPr>
              <a:t>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China World Hotel &amp; Traders Hotel</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Beijing, CN</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a:t>
            </a:r>
            <a:r>
              <a:rPr lang="en-US" sz="2400" dirty="0" smtClean="0">
                <a:ea typeface="ＭＳ Ｐゴシック" charset="0"/>
                <a:cs typeface="ＭＳ Ｐゴシック" charset="0"/>
              </a:rPr>
              <a:t>Desks </a:t>
            </a:r>
            <a:r>
              <a:rPr lang="en-US" sz="2400" dirty="0" smtClean="0">
                <a:ea typeface="ＭＳ Ｐゴシック" charset="0"/>
                <a:cs typeface="ＭＳ Ｐゴシック" charset="0"/>
              </a:rPr>
              <a:t>are</a:t>
            </a:r>
            <a:r>
              <a:rPr lang="en-US" sz="2400" dirty="0" smtClean="0">
                <a:ea typeface="ＭＳ Ｐゴシック" charset="0"/>
                <a:cs typeface="ＭＳ Ｐゴシック" charset="0"/>
              </a:rPr>
              <a:t> </a:t>
            </a:r>
            <a:r>
              <a:rPr lang="en-US" sz="2400" dirty="0" smtClean="0">
                <a:ea typeface="ＭＳ Ｐゴシック" charset="0"/>
                <a:cs typeface="ＭＳ Ｐゴシック" charset="0"/>
              </a:rPr>
              <a:t>located near the Registration  Desk </a:t>
            </a:r>
            <a:r>
              <a:rPr lang="en-US" sz="2400" dirty="0" smtClean="0">
                <a:ea typeface="ＭＳ Ｐゴシック" charset="0"/>
                <a:cs typeface="ＭＳ Ｐゴシック" charset="0"/>
              </a:rPr>
              <a:t>in CWH and Information Desk at Traders Hotel.</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March 15, </a:t>
            </a:r>
            <a:r>
              <a:rPr lang="en-US" sz="2400" dirty="0" smtClean="0">
                <a:ea typeface="ＭＳ Ｐゴシック" charset="0"/>
                <a:cs typeface="ＭＳ Ｐゴシック" charset="0"/>
              </a:rPr>
              <a:t>2014</a:t>
            </a:r>
          </a:p>
          <a:p>
            <a:pPr lvl="1" algn="just" eaLnBrk="1" hangingPunct="1"/>
            <a:r>
              <a:rPr lang="en-US" sz="2000" dirty="0" smtClean="0">
                <a:ea typeface="ＭＳ Ｐゴシック" charset="0"/>
              </a:rPr>
              <a:t>131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15</a:t>
            </a:r>
            <a:r>
              <a:rPr lang="en-US" sz="2000" dirty="0" smtClean="0">
                <a:ea typeface="ＭＳ Ｐゴシック" charset="0"/>
              </a:rPr>
              <a:t>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51</a:t>
            </a:r>
            <a:r>
              <a:rPr lang="en-US" sz="2000" dirty="0" smtClean="0">
                <a:ea typeface="ＭＳ Ｐゴシック" charset="0"/>
              </a:rPr>
              <a:t>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TotalTime>
  <Words>321</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89th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96</cp:revision>
  <dcterms:created xsi:type="dcterms:W3CDTF">2010-05-17T00:50:00Z</dcterms:created>
  <dcterms:modified xsi:type="dcterms:W3CDTF">2014-03-17T00:35:46Z</dcterms:modified>
</cp:coreProperties>
</file>