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5" d="100"/>
          <a:sy n="135" d="100"/>
        </p:scale>
        <p:origin x="-944"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1/19/14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1/19/14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1/19/14</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1/19/14</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January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627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802.15-14-0035-00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January 19, 2014</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2014</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88</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January 20-23, 2014</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Hyatt Regency Century Plaza</a:t>
            </a:r>
          </a:p>
          <a:p>
            <a:pPr eaLnBrk="1" fontAlgn="ctr" hangingPunct="1">
              <a:lnSpc>
                <a:spcPct val="70000"/>
              </a:lnSpc>
            </a:pPr>
            <a:r>
              <a:rPr lang="en-US" altLang="zh-TW" sz="2000" b="1" dirty="0" smtClean="0">
                <a:solidFill>
                  <a:srgbClr val="898989"/>
                </a:solidFill>
                <a:ea typeface="ＭＳ Ｐゴシック" charset="0"/>
                <a:cs typeface="ＭＳ Ｐゴシック" charset="0"/>
              </a:rPr>
              <a:t>Los Angeles, CA, 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2014</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820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t>
            </a:r>
            <a:r>
              <a:rPr lang="en-US" sz="2000" dirty="0" smtClean="0">
                <a:ea typeface="ＭＳ Ｐゴシック" charset="0"/>
              </a:rPr>
              <a:t>a/g/n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SSID</a:t>
            </a:r>
            <a:r>
              <a:rPr lang="en-US" sz="2000" dirty="0">
                <a:ea typeface="ＭＳ Ｐゴシック" charset="0"/>
              </a:rPr>
              <a:t>: </a:t>
            </a:r>
            <a:r>
              <a:rPr lang="en-US" sz="2000" b="1" dirty="0" smtClean="0">
                <a:solidFill>
                  <a:srgbClr val="FF0000"/>
                </a:solidFill>
                <a:ea typeface="ＭＳ Ｐゴシック" charset="0"/>
              </a:rPr>
              <a:t>Verilan-secure</a:t>
            </a:r>
          </a:p>
          <a:p>
            <a:pPr lvl="1" algn="just" eaLnBrk="1" hangingPunct="1">
              <a:lnSpc>
                <a:spcPct val="90000"/>
              </a:lnSpc>
            </a:pPr>
            <a:r>
              <a:rPr lang="en-US" sz="2000" dirty="0" smtClean="0">
                <a:ea typeface="ＭＳ Ｐゴシック" charset="0"/>
              </a:rPr>
              <a:t>WPA2 PSK Password: </a:t>
            </a:r>
            <a:r>
              <a:rPr lang="en-US" sz="2000" b="1" dirty="0" err="1" smtClean="0">
                <a:solidFill>
                  <a:srgbClr val="FF0000"/>
                </a:solidFill>
                <a:ea typeface="ＭＳ Ｐゴシック" charset="0"/>
              </a:rPr>
              <a:t>ieeeieee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http://newton.meeting.verilan.com</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located near the Registration  Desk on the Plaza Level.</a:t>
            </a: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17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13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evening.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January 1, 2014</a:t>
            </a:r>
          </a:p>
          <a:p>
            <a:pPr lvl="1" algn="just" eaLnBrk="1" hangingPunct="1"/>
            <a:r>
              <a:rPr lang="en-US" sz="2000" smtClean="0">
                <a:ea typeface="ＭＳ Ｐゴシック" charset="0"/>
              </a:rPr>
              <a:t>134 </a:t>
            </a:r>
            <a:r>
              <a:rPr lang="en-US" sz="2000" dirty="0" smtClean="0">
                <a:ea typeface="ＭＳ Ｐゴシック" charset="0"/>
              </a:rPr>
              <a:t>Voters</a:t>
            </a:r>
          </a:p>
          <a:p>
            <a:pPr lvl="1" algn="just" eaLnBrk="1" hangingPunct="1"/>
            <a:r>
              <a:rPr lang="en-US" sz="2000" dirty="0" smtClean="0">
                <a:ea typeface="ＭＳ Ｐゴシック" charset="0"/>
              </a:rPr>
              <a:t>  </a:t>
            </a:r>
            <a:r>
              <a:rPr lang="en-US" sz="2000" dirty="0" smtClean="0">
                <a:ea typeface="ＭＳ Ｐゴシック" charset="0"/>
              </a:rPr>
              <a:t>12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  </a:t>
            </a:r>
            <a:r>
              <a:rPr lang="en-US" sz="2000" dirty="0" smtClean="0">
                <a:ea typeface="ＭＳ Ｐゴシック" charset="0"/>
              </a:rPr>
              <a:t>49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812</TotalTime>
  <Words>318</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88th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NOBAMA NOBAMA</cp:lastModifiedBy>
  <cp:revision>94</cp:revision>
  <dcterms:created xsi:type="dcterms:W3CDTF">2010-05-17T00:50:00Z</dcterms:created>
  <dcterms:modified xsi:type="dcterms:W3CDTF">2014-01-20T02:20:52Z</dcterms:modified>
</cp:coreProperties>
</file>