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64" r:id="rId3"/>
    <p:sldId id="266" r:id="rId4"/>
    <p:sldId id="267" r:id="rId5"/>
    <p:sldId id="268" r:id="rId6"/>
    <p:sldId id="269" r:id="rId7"/>
    <p:sldId id="270" r:id="rId8"/>
    <p:sldId id="271" r:id="rId9"/>
    <p:sldId id="27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99" d="100"/>
          <a:sy n="99" d="100"/>
        </p:scale>
        <p:origin x="-2504"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&lt;January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14-0033</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Jan 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Jan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January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15-14-0007-00)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b="1" dirty="0"/>
              <a:t>Wednesday 22 Jan, AM1: 802.15.4 revision kickoff </a:t>
            </a:r>
            <a:r>
              <a:rPr lang="en-US" sz="2000" dirty="0"/>
              <a:t> </a:t>
            </a:r>
            <a:endParaRPr lang="en-US" sz="2000" dirty="0" smtClean="0"/>
          </a:p>
          <a:p>
            <a:pPr marL="800100" lvl="1" indent="-342900">
              <a:buClr>
                <a:srgbClr val="FF0000"/>
              </a:buClr>
              <a:buFont typeface="Wingdings" charset="2"/>
              <a:buChar char="q"/>
            </a:pPr>
            <a:r>
              <a:rPr lang="en-US" sz="2000" b="1" dirty="0" smtClean="0"/>
              <a:t>Wednesday </a:t>
            </a:r>
            <a:r>
              <a:rPr lang="en-US" sz="2000" b="1" dirty="0"/>
              <a:t>22 Jan, PM1: 802.15.4 Revision drafting </a:t>
            </a:r>
            <a:r>
              <a:rPr lang="en-US" sz="2000" dirty="0"/>
              <a:t> </a:t>
            </a:r>
            <a:endParaRPr lang="en-US" sz="2000" dirty="0" smtClean="0"/>
          </a:p>
          <a:p>
            <a:pPr marL="800100" lvl="1" indent="-342900">
              <a:buClr>
                <a:srgbClr val="FF0000"/>
              </a:buClr>
              <a:buFont typeface="Wingdings" charset="2"/>
              <a:buChar char="q"/>
            </a:pPr>
            <a:r>
              <a:rPr lang="en-US" sz="2000" b="1" dirty="0" smtClean="0"/>
              <a:t>Wednesday </a:t>
            </a:r>
            <a:r>
              <a:rPr lang="en-US" sz="2000" b="1" dirty="0"/>
              <a:t>22 Jan, PM2: 802.15.4 Revision drafting </a:t>
            </a:r>
            <a:endParaRPr lang="en-US" sz="2000" dirty="0" smtClean="0"/>
          </a:p>
          <a:p>
            <a:pPr lvl="1"/>
            <a:endParaRPr lang="en-US" sz="2000" dirty="0" smtClean="0"/>
          </a:p>
          <a:p>
            <a:pPr marL="465138" lvl="1" indent="-457200">
              <a:buClr>
                <a:srgbClr val="FF0000"/>
              </a:buClr>
              <a:buFont typeface="Wingdings" charset="2"/>
              <a:buChar char="q"/>
            </a:pPr>
            <a:r>
              <a:rPr lang="en-US" sz="2800" b="1" dirty="0" smtClean="0"/>
              <a:t>SC WNG</a:t>
            </a:r>
          </a:p>
          <a:p>
            <a:pPr marL="914400" lvl="1" indent="-457200" eaLnBrk="0" fontAlgn="b" hangingPunct="0">
              <a:buClr>
                <a:srgbClr val="FF0000"/>
              </a:buClr>
              <a:buFont typeface="+mj-lt"/>
              <a:buAutoNum type="arabicPeriod"/>
            </a:pPr>
            <a:r>
              <a:rPr lang="en-US" sz="2000" b="1" dirty="0" smtClean="0"/>
              <a:t>100 </a:t>
            </a:r>
            <a:r>
              <a:rPr lang="en-US" sz="2000" b="1" dirty="0" err="1"/>
              <a:t>Gbps</a:t>
            </a:r>
            <a:r>
              <a:rPr lang="en-US" sz="2000" b="1" dirty="0"/>
              <a:t> OWC Tutorial Overview</a:t>
            </a:r>
            <a:r>
              <a:rPr lang="en-US" sz="2000" dirty="0"/>
              <a:t> </a:t>
            </a:r>
            <a:endParaRPr lang="en-US" sz="2000" dirty="0" smtClean="0"/>
          </a:p>
          <a:p>
            <a:pPr marL="914400" lvl="1" indent="-457200" eaLnBrk="0" fontAlgn="b" hangingPunct="0">
              <a:buClr>
                <a:srgbClr val="FF0000"/>
              </a:buClr>
              <a:buFont typeface="+mj-lt"/>
              <a:buAutoNum type="arabicPeriod"/>
            </a:pPr>
            <a:r>
              <a:rPr lang="en-US" sz="2000" b="1" dirty="0" smtClean="0"/>
              <a:t>Augmented </a:t>
            </a:r>
            <a:r>
              <a:rPr lang="en-US" sz="2000" b="1" dirty="0"/>
              <a:t>Reality standards, use cases and requirements: How can 802.15 contribute?</a:t>
            </a:r>
            <a:r>
              <a:rPr lang="en-US" sz="2000" dirty="0"/>
              <a:t> </a:t>
            </a:r>
            <a:endParaRPr lang="en-US" sz="2000" dirty="0" smtClean="0"/>
          </a:p>
          <a:p>
            <a:pPr marL="914400" lvl="1" indent="-457200" eaLnBrk="0" fontAlgn="b" hangingPunct="0">
              <a:buClr>
                <a:srgbClr val="FF0000"/>
              </a:buClr>
              <a:buFont typeface="+mj-lt"/>
              <a:buAutoNum type="arabicPeriod"/>
            </a:pPr>
            <a:r>
              <a:rPr lang="en-US" sz="2000" b="1" dirty="0" err="1" smtClean="0"/>
              <a:t>LnL</a:t>
            </a:r>
            <a:r>
              <a:rPr lang="en-US" sz="2000" b="1" dirty="0" smtClean="0"/>
              <a:t> </a:t>
            </a:r>
            <a:r>
              <a:rPr lang="en-US" sz="2000" b="1" dirty="0"/>
              <a:t>(Look-and-Link) Communications Intuitive device paring</a:t>
            </a:r>
            <a:r>
              <a:rPr lang="en-US" sz="2000" dirty="0"/>
              <a:t> </a:t>
            </a: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&lt;January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19948</TotalTime>
  <Words>928</Words>
  <Application>Microsoft Macintosh PowerPoint</Application>
  <PresentationFormat>On-screen Show (4:3)</PresentationFormat>
  <Paragraphs>152</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Meeting Goals (Agenda 15-14-0007-00)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LA</dc:title>
  <dc:subject>IEEE 802.15 &lt;SC Opening Report&gt;</dc:subject>
  <dc:creator>Pat Kinney</dc:creator>
  <cp:keywords/>
  <dc:description>&lt;15-14-0033-00-0mag&gt;</dc:description>
  <cp:lastModifiedBy>Pat Kinney</cp:lastModifiedBy>
  <cp:revision>490</cp:revision>
  <cp:lastPrinted>1998-02-10T13:28:06Z</cp:lastPrinted>
  <dcterms:created xsi:type="dcterms:W3CDTF">2009-07-12T16:25:16Z</dcterms:created>
  <dcterms:modified xsi:type="dcterms:W3CDTF">2014-01-20T00:47:18Z</dcterms:modified>
  <cp:category/>
</cp:coreProperties>
</file>