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64" r:id="rId3"/>
    <p:sldId id="266" r:id="rId4"/>
    <p:sldId id="267" r:id="rId5"/>
    <p:sldId id="268" r:id="rId6"/>
    <p:sldId id="269" r:id="rId7"/>
    <p:sldId id="270" r:id="rId8"/>
    <p:sldId id="272"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664"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&lt;January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14-0032-</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19 Jan 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January2014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15-14-0012-00)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SC Maintenance</a:t>
            </a:r>
          </a:p>
          <a:p>
            <a:pPr marL="800100" lvl="1" indent="-342900">
              <a:buClr>
                <a:srgbClr val="FF0000"/>
              </a:buClr>
              <a:buFont typeface="Wingdings" charset="2"/>
              <a:buChar char="q"/>
            </a:pPr>
            <a:r>
              <a:rPr lang="en-US" sz="2800" b="1" dirty="0" smtClean="0"/>
              <a:t>Monday </a:t>
            </a:r>
            <a:r>
              <a:rPr lang="en-US" sz="2800" b="1" dirty="0"/>
              <a:t>21 Jan, AM2: 6TiSCH IG kickoff, Overview of IETF 6TiSCH </a:t>
            </a:r>
            <a:r>
              <a:rPr lang="en-US" sz="2800" dirty="0"/>
              <a:t> </a:t>
            </a:r>
            <a:endParaRPr lang="en-US" sz="2800" dirty="0" smtClean="0"/>
          </a:p>
          <a:p>
            <a:pPr marL="800100" lvl="1" indent="-342900">
              <a:buClr>
                <a:srgbClr val="FF0000"/>
              </a:buClr>
              <a:buFont typeface="Wingdings" charset="2"/>
              <a:buChar char="q"/>
            </a:pPr>
            <a:r>
              <a:rPr lang="en-US" sz="2800" b="1" dirty="0" smtClean="0"/>
              <a:t>Monday </a:t>
            </a:r>
            <a:r>
              <a:rPr lang="en-US" sz="2800" b="1" dirty="0"/>
              <a:t>21 Jan, PM1: 6TiSCH IG: Overview of 15.4e MAC changes</a:t>
            </a:r>
            <a:r>
              <a:rPr lang="en-US" sz="2800" dirty="0"/>
              <a:t> </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19960</TotalTime>
  <Words>872</Words>
  <Application>Microsoft Macintosh PowerPoint</Application>
  <PresentationFormat>On-screen Show (4:3)</PresentationFormat>
  <Paragraphs>136</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Meeting Goals (Agenda 15-14-0012-00)</vt:lpstr>
      <vt:lpstr>Instructions for the WG Chair</vt:lpstr>
      <vt:lpstr>Participants, Patents, and Duty to Inform</vt:lpstr>
      <vt:lpstr>Patent Related Links</vt:lpstr>
      <vt:lpstr>Call for Potentially Essential Patents</vt:lpstr>
      <vt:lpstr>Other Guidelines for IEEE WG Meetings</vt:lpstr>
      <vt:lpstr>Chair’s Role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LA</dc:title>
  <dc:subject>IEEE 802.15 &lt;IG 6tisch Opening Report&gt;</dc:subject>
  <dc:creator>Pat Kinney</dc:creator>
  <cp:keywords/>
  <dc:description>&lt;15-14-0ddd-00-00IG6t&gt;</dc:description>
  <cp:lastModifiedBy>Pat Kinney</cp:lastModifiedBy>
  <cp:revision>493</cp:revision>
  <cp:lastPrinted>1998-02-10T13:28:06Z</cp:lastPrinted>
  <dcterms:created xsi:type="dcterms:W3CDTF">2009-07-12T16:25:16Z</dcterms:created>
  <dcterms:modified xsi:type="dcterms:W3CDTF">2014-01-20T00:04:09Z</dcterms:modified>
  <cp:category/>
</cp:coreProperties>
</file>